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7" r:id="rId1"/>
  </p:sldMasterIdLst>
  <p:notesMasterIdLst>
    <p:notesMasterId r:id="rId15"/>
  </p:notesMasterIdLst>
  <p:sldIdLst>
    <p:sldId id="256" r:id="rId2"/>
    <p:sldId id="262" r:id="rId3"/>
    <p:sldId id="311" r:id="rId4"/>
    <p:sldId id="298" r:id="rId5"/>
    <p:sldId id="312" r:id="rId6"/>
    <p:sldId id="313" r:id="rId7"/>
    <p:sldId id="297" r:id="rId8"/>
    <p:sldId id="292" r:id="rId9"/>
    <p:sldId id="301" r:id="rId10"/>
    <p:sldId id="300" r:id="rId11"/>
    <p:sldId id="309" r:id="rId12"/>
    <p:sldId id="269" r:id="rId13"/>
    <p:sldId id="286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6049"/>
    <a:srgbClr val="DA6274"/>
    <a:srgbClr val="F5E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51CED-2E51-45A0-B27F-577355520D17}" v="517" dt="2023-07-03T20:22:03.343"/>
    <p1510:client id="{A931C701-8378-C1E6-7F4A-BB315C705015}" v="38" dt="2023-04-14T22:04:36.060"/>
    <p1510:client id="{BA56DC3E-B87A-63B7-F0C4-192AFB06BF3E}" v="244" dt="2023-04-14T22:09:00.617"/>
    <p1510:client id="{E721A790-A984-428E-A7C1-258BE112A8EE}" v="37" dt="2023-07-03T20:26:26.119"/>
  </p1510:revLst>
</p1510:revInfo>
</file>

<file path=ppt/tableStyles.xml><?xml version="1.0" encoding="utf-8"?>
<a:tblStyleLst xmlns:a="http://schemas.openxmlformats.org/drawingml/2006/main" def="{20D5E316-C214-4091-A5D3-40BD6BBB5F83}">
  <a:tblStyle styleId="{20D5E316-C214-4091-A5D3-40BD6BBB5F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 autoAdjust="0"/>
    <p:restoredTop sz="95196" autoAdjust="0"/>
  </p:normalViewPr>
  <p:slideViewPr>
    <p:cSldViewPr snapToGrid="0">
      <p:cViewPr varScale="1">
        <p:scale>
          <a:sx n="93" d="100"/>
          <a:sy n="93" d="100"/>
        </p:scale>
        <p:origin x="684" y="-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763644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621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1771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4922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0651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4856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85469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ged9ce38e9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" name="Google Shape;1263;ged9ce38e9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9755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ed9ce38e97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ed9ce38e97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603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819366" y="3943716"/>
            <a:ext cx="11262375" cy="1745750"/>
          </a:xfrm>
          <a:custGeom>
            <a:avLst/>
            <a:gdLst/>
            <a:ahLst/>
            <a:cxnLst/>
            <a:rect l="l" t="t" r="r" b="b"/>
            <a:pathLst>
              <a:path w="450495" h="69830" extrusionOk="0">
                <a:moveTo>
                  <a:pt x="33666" y="34712"/>
                </a:moveTo>
                <a:cubicBezTo>
                  <a:pt x="60280" y="28012"/>
                  <a:pt x="159226" y="27882"/>
                  <a:pt x="195387" y="23575"/>
                </a:cubicBezTo>
                <a:cubicBezTo>
                  <a:pt x="231548" y="19269"/>
                  <a:pt x="234052" y="12032"/>
                  <a:pt x="250631" y="8873"/>
                </a:cubicBezTo>
                <a:cubicBezTo>
                  <a:pt x="267210" y="5714"/>
                  <a:pt x="272752" y="5988"/>
                  <a:pt x="294861" y="4619"/>
                </a:cubicBezTo>
                <a:cubicBezTo>
                  <a:pt x="316970" y="3250"/>
                  <a:pt x="361865" y="1097"/>
                  <a:pt x="383285" y="660"/>
                </a:cubicBezTo>
                <a:cubicBezTo>
                  <a:pt x="404705" y="223"/>
                  <a:pt x="414122" y="-1109"/>
                  <a:pt x="423382" y="1996"/>
                </a:cubicBezTo>
                <a:cubicBezTo>
                  <a:pt x="432642" y="5101"/>
                  <a:pt x="440669" y="8647"/>
                  <a:pt x="438844" y="19291"/>
                </a:cubicBezTo>
                <a:cubicBezTo>
                  <a:pt x="437019" y="29935"/>
                  <a:pt x="479621" y="58446"/>
                  <a:pt x="412431" y="65860"/>
                </a:cubicBezTo>
                <a:cubicBezTo>
                  <a:pt x="345241" y="73274"/>
                  <a:pt x="98832" y="68966"/>
                  <a:pt x="35704" y="63775"/>
                </a:cubicBezTo>
                <a:cubicBezTo>
                  <a:pt x="-27423" y="58584"/>
                  <a:pt x="7052" y="41412"/>
                  <a:pt x="33666" y="3471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100" y="746500"/>
            <a:ext cx="3858900" cy="20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7400"/>
              <a:buNone/>
              <a:defRPr sz="7400" b="1"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7400"/>
              <a:buNone/>
              <a:defRPr sz="74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7400"/>
              <a:buNone/>
              <a:defRPr sz="74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7400"/>
              <a:buNone/>
              <a:defRPr sz="74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7400"/>
              <a:buNone/>
              <a:defRPr sz="74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7400"/>
              <a:buNone/>
              <a:defRPr sz="74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7400"/>
              <a:buNone/>
              <a:defRPr sz="74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7400"/>
              <a:buNone/>
              <a:defRPr sz="74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7400"/>
              <a:buNone/>
              <a:defRPr sz="74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100" y="3653900"/>
            <a:ext cx="38589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 idx="2"/>
          </p:nvPr>
        </p:nvSpPr>
        <p:spPr>
          <a:xfrm>
            <a:off x="713100" y="3047350"/>
            <a:ext cx="38589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400" b="0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300591">
            <a:off x="6085609" y="1191178"/>
            <a:ext cx="566230" cy="639210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4462872">
            <a:off x="-86899" y="487278"/>
            <a:ext cx="469585" cy="530110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 rot="10800000">
            <a:off x="6302500" y="-316775"/>
            <a:ext cx="1096775" cy="832200"/>
            <a:chOff x="5243125" y="3162925"/>
            <a:chExt cx="1096775" cy="832200"/>
          </a:xfrm>
        </p:grpSpPr>
        <p:sp>
          <p:nvSpPr>
            <p:cNvPr id="16" name="Google Shape;16;p2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7600975" y="550225"/>
            <a:ext cx="1999957" cy="726130"/>
          </a:xfrm>
          <a:custGeom>
            <a:avLst/>
            <a:gdLst/>
            <a:ahLst/>
            <a:cxnLst/>
            <a:rect l="l" t="t" r="r" b="b"/>
            <a:pathLst>
              <a:path w="11455" h="4159" extrusionOk="0">
                <a:moveTo>
                  <a:pt x="8926" y="0"/>
                </a:moveTo>
                <a:cubicBezTo>
                  <a:pt x="8702" y="0"/>
                  <a:pt x="8476" y="42"/>
                  <a:pt x="8272" y="124"/>
                </a:cubicBezTo>
                <a:cubicBezTo>
                  <a:pt x="7645" y="374"/>
                  <a:pt x="7194" y="926"/>
                  <a:pt x="6843" y="1502"/>
                </a:cubicBezTo>
                <a:cubicBezTo>
                  <a:pt x="6668" y="1778"/>
                  <a:pt x="6517" y="2054"/>
                  <a:pt x="6292" y="2279"/>
                </a:cubicBezTo>
                <a:cubicBezTo>
                  <a:pt x="6083" y="2488"/>
                  <a:pt x="5809" y="2633"/>
                  <a:pt x="5510" y="2633"/>
                </a:cubicBezTo>
                <a:cubicBezTo>
                  <a:pt x="5487" y="2633"/>
                  <a:pt x="5463" y="2632"/>
                  <a:pt x="5440" y="2630"/>
                </a:cubicBezTo>
                <a:cubicBezTo>
                  <a:pt x="4926" y="2560"/>
                  <a:pt x="4521" y="1968"/>
                  <a:pt x="4002" y="1968"/>
                </a:cubicBezTo>
                <a:cubicBezTo>
                  <a:pt x="3964" y="1968"/>
                  <a:pt x="3925" y="1972"/>
                  <a:pt x="3886" y="1979"/>
                </a:cubicBezTo>
                <a:cubicBezTo>
                  <a:pt x="3585" y="2004"/>
                  <a:pt x="3359" y="2279"/>
                  <a:pt x="3209" y="2530"/>
                </a:cubicBezTo>
                <a:cubicBezTo>
                  <a:pt x="3059" y="2806"/>
                  <a:pt x="2908" y="3081"/>
                  <a:pt x="2658" y="3257"/>
                </a:cubicBezTo>
                <a:cubicBezTo>
                  <a:pt x="2437" y="3417"/>
                  <a:pt x="2152" y="3465"/>
                  <a:pt x="1880" y="3465"/>
                </a:cubicBezTo>
                <a:cubicBezTo>
                  <a:pt x="1812" y="3465"/>
                  <a:pt x="1745" y="3462"/>
                  <a:pt x="1680" y="3457"/>
                </a:cubicBezTo>
                <a:cubicBezTo>
                  <a:pt x="1458" y="3426"/>
                  <a:pt x="1236" y="3394"/>
                  <a:pt x="1021" y="3394"/>
                </a:cubicBezTo>
                <a:cubicBezTo>
                  <a:pt x="895" y="3394"/>
                  <a:pt x="772" y="3405"/>
                  <a:pt x="653" y="3432"/>
                </a:cubicBezTo>
                <a:cubicBezTo>
                  <a:pt x="327" y="3507"/>
                  <a:pt x="26" y="3808"/>
                  <a:pt x="1" y="4159"/>
                </a:cubicBezTo>
                <a:lnTo>
                  <a:pt x="11455" y="4159"/>
                </a:lnTo>
                <a:cubicBezTo>
                  <a:pt x="10853" y="3708"/>
                  <a:pt x="10577" y="2680"/>
                  <a:pt x="10452" y="1953"/>
                </a:cubicBezTo>
                <a:cubicBezTo>
                  <a:pt x="10352" y="1477"/>
                  <a:pt x="10352" y="951"/>
                  <a:pt x="10101" y="550"/>
                </a:cubicBezTo>
                <a:cubicBezTo>
                  <a:pt x="9848" y="178"/>
                  <a:pt x="9390" y="0"/>
                  <a:pt x="8926" y="0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3571209" y="-209375"/>
            <a:ext cx="1654089" cy="408896"/>
          </a:xfrm>
          <a:custGeom>
            <a:avLst/>
            <a:gdLst/>
            <a:ahLst/>
            <a:cxnLst/>
            <a:rect l="l" t="t" r="r" b="b"/>
            <a:pathLst>
              <a:path w="9474" h="2342" extrusionOk="0">
                <a:moveTo>
                  <a:pt x="1850" y="1"/>
                </a:moveTo>
                <a:cubicBezTo>
                  <a:pt x="1415" y="1"/>
                  <a:pt x="967" y="235"/>
                  <a:pt x="677" y="562"/>
                </a:cubicBezTo>
                <a:cubicBezTo>
                  <a:pt x="551" y="687"/>
                  <a:pt x="451" y="837"/>
                  <a:pt x="376" y="1013"/>
                </a:cubicBezTo>
                <a:cubicBezTo>
                  <a:pt x="201" y="1414"/>
                  <a:pt x="125" y="1915"/>
                  <a:pt x="0" y="2341"/>
                </a:cubicBezTo>
                <a:lnTo>
                  <a:pt x="9474" y="2341"/>
                </a:lnTo>
                <a:cubicBezTo>
                  <a:pt x="8953" y="1560"/>
                  <a:pt x="7888" y="1067"/>
                  <a:pt x="6918" y="1067"/>
                </a:cubicBezTo>
                <a:cubicBezTo>
                  <a:pt x="6674" y="1067"/>
                  <a:pt x="6437" y="1098"/>
                  <a:pt x="6216" y="1163"/>
                </a:cubicBezTo>
                <a:cubicBezTo>
                  <a:pt x="5815" y="1289"/>
                  <a:pt x="5439" y="1489"/>
                  <a:pt x="5038" y="1640"/>
                </a:cubicBezTo>
                <a:cubicBezTo>
                  <a:pt x="4820" y="1712"/>
                  <a:pt x="4577" y="1768"/>
                  <a:pt x="4338" y="1768"/>
                </a:cubicBezTo>
                <a:cubicBezTo>
                  <a:pt x="4164" y="1768"/>
                  <a:pt x="3993" y="1738"/>
                  <a:pt x="3835" y="1665"/>
                </a:cubicBezTo>
                <a:cubicBezTo>
                  <a:pt x="3409" y="1439"/>
                  <a:pt x="3158" y="988"/>
                  <a:pt x="2882" y="612"/>
                </a:cubicBezTo>
                <a:cubicBezTo>
                  <a:pt x="2732" y="411"/>
                  <a:pt x="2557" y="236"/>
                  <a:pt x="2331" y="111"/>
                </a:cubicBezTo>
                <a:cubicBezTo>
                  <a:pt x="2179" y="35"/>
                  <a:pt x="2015" y="1"/>
                  <a:pt x="1850" y="1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2"/>
          <p:cNvGrpSpPr/>
          <p:nvPr/>
        </p:nvGrpSpPr>
        <p:grpSpPr>
          <a:xfrm rot="6968528">
            <a:off x="-365484" y="3594311"/>
            <a:ext cx="784123" cy="594969"/>
            <a:chOff x="5243125" y="3162925"/>
            <a:chExt cx="1096775" cy="832200"/>
          </a:xfrm>
        </p:grpSpPr>
        <p:sp>
          <p:nvSpPr>
            <p:cNvPr id="24" name="Google Shape;24;p2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0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7"/>
          <p:cNvSpPr/>
          <p:nvPr/>
        </p:nvSpPr>
        <p:spPr>
          <a:xfrm rot="-506691">
            <a:off x="-199841" y="1894410"/>
            <a:ext cx="566237" cy="639219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7"/>
          <p:cNvSpPr/>
          <p:nvPr/>
        </p:nvSpPr>
        <p:spPr>
          <a:xfrm>
            <a:off x="6328047" y="445024"/>
            <a:ext cx="3401963" cy="877372"/>
          </a:xfrm>
          <a:custGeom>
            <a:avLst/>
            <a:gdLst/>
            <a:ahLst/>
            <a:cxnLst/>
            <a:rect l="l" t="t" r="r" b="b"/>
            <a:pathLst>
              <a:path w="11455" h="4159" extrusionOk="0">
                <a:moveTo>
                  <a:pt x="8926" y="0"/>
                </a:moveTo>
                <a:cubicBezTo>
                  <a:pt x="8702" y="0"/>
                  <a:pt x="8476" y="42"/>
                  <a:pt x="8272" y="124"/>
                </a:cubicBezTo>
                <a:cubicBezTo>
                  <a:pt x="7645" y="374"/>
                  <a:pt x="7194" y="926"/>
                  <a:pt x="6843" y="1502"/>
                </a:cubicBezTo>
                <a:cubicBezTo>
                  <a:pt x="6668" y="1778"/>
                  <a:pt x="6517" y="2054"/>
                  <a:pt x="6292" y="2279"/>
                </a:cubicBezTo>
                <a:cubicBezTo>
                  <a:pt x="6083" y="2488"/>
                  <a:pt x="5809" y="2633"/>
                  <a:pt x="5510" y="2633"/>
                </a:cubicBezTo>
                <a:cubicBezTo>
                  <a:pt x="5487" y="2633"/>
                  <a:pt x="5463" y="2632"/>
                  <a:pt x="5440" y="2630"/>
                </a:cubicBezTo>
                <a:cubicBezTo>
                  <a:pt x="4926" y="2560"/>
                  <a:pt x="4521" y="1968"/>
                  <a:pt x="4002" y="1968"/>
                </a:cubicBezTo>
                <a:cubicBezTo>
                  <a:pt x="3964" y="1968"/>
                  <a:pt x="3925" y="1972"/>
                  <a:pt x="3886" y="1979"/>
                </a:cubicBezTo>
                <a:cubicBezTo>
                  <a:pt x="3585" y="2004"/>
                  <a:pt x="3359" y="2279"/>
                  <a:pt x="3209" y="2530"/>
                </a:cubicBezTo>
                <a:cubicBezTo>
                  <a:pt x="3059" y="2806"/>
                  <a:pt x="2908" y="3081"/>
                  <a:pt x="2658" y="3257"/>
                </a:cubicBezTo>
                <a:cubicBezTo>
                  <a:pt x="2437" y="3417"/>
                  <a:pt x="2152" y="3465"/>
                  <a:pt x="1880" y="3465"/>
                </a:cubicBezTo>
                <a:cubicBezTo>
                  <a:pt x="1812" y="3465"/>
                  <a:pt x="1745" y="3462"/>
                  <a:pt x="1680" y="3457"/>
                </a:cubicBezTo>
                <a:cubicBezTo>
                  <a:pt x="1458" y="3426"/>
                  <a:pt x="1236" y="3394"/>
                  <a:pt x="1021" y="3394"/>
                </a:cubicBezTo>
                <a:cubicBezTo>
                  <a:pt x="895" y="3394"/>
                  <a:pt x="772" y="3405"/>
                  <a:pt x="653" y="3432"/>
                </a:cubicBezTo>
                <a:cubicBezTo>
                  <a:pt x="327" y="3507"/>
                  <a:pt x="26" y="3808"/>
                  <a:pt x="1" y="4159"/>
                </a:cubicBezTo>
                <a:lnTo>
                  <a:pt x="11455" y="4159"/>
                </a:lnTo>
                <a:cubicBezTo>
                  <a:pt x="10853" y="3708"/>
                  <a:pt x="10577" y="2680"/>
                  <a:pt x="10452" y="1953"/>
                </a:cubicBezTo>
                <a:cubicBezTo>
                  <a:pt x="10352" y="1477"/>
                  <a:pt x="10352" y="951"/>
                  <a:pt x="10101" y="550"/>
                </a:cubicBezTo>
                <a:cubicBezTo>
                  <a:pt x="9848" y="178"/>
                  <a:pt x="9390" y="0"/>
                  <a:pt x="8926" y="0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17"/>
          <p:cNvGrpSpPr/>
          <p:nvPr/>
        </p:nvGrpSpPr>
        <p:grpSpPr>
          <a:xfrm rot="-2700000">
            <a:off x="8193496" y="3831661"/>
            <a:ext cx="575293" cy="436515"/>
            <a:chOff x="5243125" y="3162925"/>
            <a:chExt cx="1096775" cy="832200"/>
          </a:xfrm>
        </p:grpSpPr>
        <p:sp>
          <p:nvSpPr>
            <p:cNvPr id="276" name="Google Shape;276;p17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7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7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7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7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" name="Google Shape;281;p17"/>
          <p:cNvSpPr/>
          <p:nvPr/>
        </p:nvSpPr>
        <p:spPr>
          <a:xfrm>
            <a:off x="-535162" y="-77750"/>
            <a:ext cx="2496517" cy="617152"/>
          </a:xfrm>
          <a:custGeom>
            <a:avLst/>
            <a:gdLst/>
            <a:ahLst/>
            <a:cxnLst/>
            <a:rect l="l" t="t" r="r" b="b"/>
            <a:pathLst>
              <a:path w="9474" h="2342" extrusionOk="0">
                <a:moveTo>
                  <a:pt x="1850" y="1"/>
                </a:moveTo>
                <a:cubicBezTo>
                  <a:pt x="1415" y="1"/>
                  <a:pt x="967" y="235"/>
                  <a:pt x="677" y="562"/>
                </a:cubicBezTo>
                <a:cubicBezTo>
                  <a:pt x="551" y="687"/>
                  <a:pt x="451" y="837"/>
                  <a:pt x="376" y="1013"/>
                </a:cubicBezTo>
                <a:cubicBezTo>
                  <a:pt x="201" y="1414"/>
                  <a:pt x="125" y="1915"/>
                  <a:pt x="0" y="2341"/>
                </a:cubicBezTo>
                <a:lnTo>
                  <a:pt x="9474" y="2341"/>
                </a:lnTo>
                <a:cubicBezTo>
                  <a:pt x="8953" y="1560"/>
                  <a:pt x="7888" y="1067"/>
                  <a:pt x="6918" y="1067"/>
                </a:cubicBezTo>
                <a:cubicBezTo>
                  <a:pt x="6674" y="1067"/>
                  <a:pt x="6437" y="1098"/>
                  <a:pt x="6216" y="1163"/>
                </a:cubicBezTo>
                <a:cubicBezTo>
                  <a:pt x="5815" y="1289"/>
                  <a:pt x="5439" y="1489"/>
                  <a:pt x="5038" y="1640"/>
                </a:cubicBezTo>
                <a:cubicBezTo>
                  <a:pt x="4820" y="1712"/>
                  <a:pt x="4577" y="1768"/>
                  <a:pt x="4338" y="1768"/>
                </a:cubicBezTo>
                <a:cubicBezTo>
                  <a:pt x="4164" y="1768"/>
                  <a:pt x="3993" y="1738"/>
                  <a:pt x="3835" y="1665"/>
                </a:cubicBezTo>
                <a:cubicBezTo>
                  <a:pt x="3409" y="1439"/>
                  <a:pt x="3158" y="988"/>
                  <a:pt x="2882" y="612"/>
                </a:cubicBezTo>
                <a:cubicBezTo>
                  <a:pt x="2732" y="411"/>
                  <a:pt x="2557" y="236"/>
                  <a:pt x="2331" y="111"/>
                </a:cubicBezTo>
                <a:cubicBezTo>
                  <a:pt x="2179" y="35"/>
                  <a:pt x="2015" y="1"/>
                  <a:pt x="1850" y="1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 txBox="1">
            <a:spLocks noGrp="1"/>
          </p:cNvSpPr>
          <p:nvPr>
            <p:ph type="body" idx="1"/>
          </p:nvPr>
        </p:nvSpPr>
        <p:spPr>
          <a:xfrm>
            <a:off x="720000" y="2206850"/>
            <a:ext cx="4050000" cy="239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20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283" name="Google Shape;283;p17"/>
          <p:cNvSpPr txBox="1">
            <a:spLocks noGrp="1"/>
          </p:cNvSpPr>
          <p:nvPr>
            <p:ph type="body" idx="2"/>
          </p:nvPr>
        </p:nvSpPr>
        <p:spPr>
          <a:xfrm>
            <a:off x="4908925" y="1505400"/>
            <a:ext cx="3515100" cy="309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Spartan"/>
              <a:buChar char="●"/>
              <a:defRPr sz="20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284" name="Google Shape;284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8"/>
          <p:cNvSpPr/>
          <p:nvPr/>
        </p:nvSpPr>
        <p:spPr>
          <a:xfrm>
            <a:off x="6938048" y="-521023"/>
            <a:ext cx="2660681" cy="966053"/>
          </a:xfrm>
          <a:custGeom>
            <a:avLst/>
            <a:gdLst/>
            <a:ahLst/>
            <a:cxnLst/>
            <a:rect l="l" t="t" r="r" b="b"/>
            <a:pathLst>
              <a:path w="11455" h="4159" extrusionOk="0">
                <a:moveTo>
                  <a:pt x="8926" y="0"/>
                </a:moveTo>
                <a:cubicBezTo>
                  <a:pt x="8702" y="0"/>
                  <a:pt x="8476" y="42"/>
                  <a:pt x="8272" y="124"/>
                </a:cubicBezTo>
                <a:cubicBezTo>
                  <a:pt x="7645" y="374"/>
                  <a:pt x="7194" y="926"/>
                  <a:pt x="6843" y="1502"/>
                </a:cubicBezTo>
                <a:cubicBezTo>
                  <a:pt x="6668" y="1778"/>
                  <a:pt x="6517" y="2054"/>
                  <a:pt x="6292" y="2279"/>
                </a:cubicBezTo>
                <a:cubicBezTo>
                  <a:pt x="6083" y="2488"/>
                  <a:pt x="5809" y="2633"/>
                  <a:pt x="5510" y="2633"/>
                </a:cubicBezTo>
                <a:cubicBezTo>
                  <a:pt x="5487" y="2633"/>
                  <a:pt x="5463" y="2632"/>
                  <a:pt x="5440" y="2630"/>
                </a:cubicBezTo>
                <a:cubicBezTo>
                  <a:pt x="4926" y="2560"/>
                  <a:pt x="4521" y="1968"/>
                  <a:pt x="4002" y="1968"/>
                </a:cubicBezTo>
                <a:cubicBezTo>
                  <a:pt x="3964" y="1968"/>
                  <a:pt x="3925" y="1972"/>
                  <a:pt x="3886" y="1979"/>
                </a:cubicBezTo>
                <a:cubicBezTo>
                  <a:pt x="3585" y="2004"/>
                  <a:pt x="3359" y="2279"/>
                  <a:pt x="3209" y="2530"/>
                </a:cubicBezTo>
                <a:cubicBezTo>
                  <a:pt x="3059" y="2806"/>
                  <a:pt x="2908" y="3081"/>
                  <a:pt x="2658" y="3257"/>
                </a:cubicBezTo>
                <a:cubicBezTo>
                  <a:pt x="2437" y="3417"/>
                  <a:pt x="2152" y="3465"/>
                  <a:pt x="1880" y="3465"/>
                </a:cubicBezTo>
                <a:cubicBezTo>
                  <a:pt x="1812" y="3465"/>
                  <a:pt x="1745" y="3462"/>
                  <a:pt x="1680" y="3457"/>
                </a:cubicBezTo>
                <a:cubicBezTo>
                  <a:pt x="1458" y="3426"/>
                  <a:pt x="1236" y="3394"/>
                  <a:pt x="1021" y="3394"/>
                </a:cubicBezTo>
                <a:cubicBezTo>
                  <a:pt x="895" y="3394"/>
                  <a:pt x="772" y="3405"/>
                  <a:pt x="653" y="3432"/>
                </a:cubicBezTo>
                <a:cubicBezTo>
                  <a:pt x="327" y="3507"/>
                  <a:pt x="26" y="3808"/>
                  <a:pt x="1" y="4159"/>
                </a:cubicBezTo>
                <a:lnTo>
                  <a:pt x="11455" y="4159"/>
                </a:lnTo>
                <a:cubicBezTo>
                  <a:pt x="10853" y="3708"/>
                  <a:pt x="10577" y="2680"/>
                  <a:pt x="10452" y="1953"/>
                </a:cubicBezTo>
                <a:cubicBezTo>
                  <a:pt x="10352" y="1477"/>
                  <a:pt x="10352" y="951"/>
                  <a:pt x="10101" y="550"/>
                </a:cubicBezTo>
                <a:cubicBezTo>
                  <a:pt x="9848" y="178"/>
                  <a:pt x="9390" y="0"/>
                  <a:pt x="8926" y="0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8"/>
          <p:cNvSpPr/>
          <p:nvPr/>
        </p:nvSpPr>
        <p:spPr>
          <a:xfrm>
            <a:off x="-303650" y="4261000"/>
            <a:ext cx="2775858" cy="686200"/>
          </a:xfrm>
          <a:custGeom>
            <a:avLst/>
            <a:gdLst/>
            <a:ahLst/>
            <a:cxnLst/>
            <a:rect l="l" t="t" r="r" b="b"/>
            <a:pathLst>
              <a:path w="9474" h="2342" extrusionOk="0">
                <a:moveTo>
                  <a:pt x="1850" y="1"/>
                </a:moveTo>
                <a:cubicBezTo>
                  <a:pt x="1415" y="1"/>
                  <a:pt x="967" y="235"/>
                  <a:pt x="677" y="562"/>
                </a:cubicBezTo>
                <a:cubicBezTo>
                  <a:pt x="551" y="687"/>
                  <a:pt x="451" y="837"/>
                  <a:pt x="376" y="1013"/>
                </a:cubicBezTo>
                <a:cubicBezTo>
                  <a:pt x="201" y="1414"/>
                  <a:pt x="125" y="1915"/>
                  <a:pt x="0" y="2341"/>
                </a:cubicBezTo>
                <a:lnTo>
                  <a:pt x="9474" y="2341"/>
                </a:lnTo>
                <a:cubicBezTo>
                  <a:pt x="8953" y="1560"/>
                  <a:pt x="7888" y="1067"/>
                  <a:pt x="6918" y="1067"/>
                </a:cubicBezTo>
                <a:cubicBezTo>
                  <a:pt x="6674" y="1067"/>
                  <a:pt x="6437" y="1098"/>
                  <a:pt x="6216" y="1163"/>
                </a:cubicBezTo>
                <a:cubicBezTo>
                  <a:pt x="5815" y="1289"/>
                  <a:pt x="5439" y="1489"/>
                  <a:pt x="5038" y="1640"/>
                </a:cubicBezTo>
                <a:cubicBezTo>
                  <a:pt x="4820" y="1712"/>
                  <a:pt x="4577" y="1768"/>
                  <a:pt x="4338" y="1768"/>
                </a:cubicBezTo>
                <a:cubicBezTo>
                  <a:pt x="4164" y="1768"/>
                  <a:pt x="3993" y="1738"/>
                  <a:pt x="3835" y="1665"/>
                </a:cubicBezTo>
                <a:cubicBezTo>
                  <a:pt x="3409" y="1439"/>
                  <a:pt x="3158" y="988"/>
                  <a:pt x="2882" y="612"/>
                </a:cubicBezTo>
                <a:cubicBezTo>
                  <a:pt x="2732" y="411"/>
                  <a:pt x="2557" y="236"/>
                  <a:pt x="2331" y="111"/>
                </a:cubicBezTo>
                <a:cubicBezTo>
                  <a:pt x="2179" y="35"/>
                  <a:pt x="2015" y="1"/>
                  <a:pt x="1850" y="1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"/>
          <p:cNvSpPr/>
          <p:nvPr/>
        </p:nvSpPr>
        <p:spPr>
          <a:xfrm rot="300591">
            <a:off x="-171203" y="1791741"/>
            <a:ext cx="566230" cy="639210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9" name="Google Shape;289;p18"/>
          <p:cNvGrpSpPr/>
          <p:nvPr/>
        </p:nvGrpSpPr>
        <p:grpSpPr>
          <a:xfrm rot="-9151039">
            <a:off x="8602133" y="1396835"/>
            <a:ext cx="784055" cy="594917"/>
            <a:chOff x="5243125" y="3162925"/>
            <a:chExt cx="1096775" cy="832200"/>
          </a:xfrm>
        </p:grpSpPr>
        <p:sp>
          <p:nvSpPr>
            <p:cNvPr id="290" name="Google Shape;290;p18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8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8"/>
          <p:cNvGrpSpPr/>
          <p:nvPr/>
        </p:nvGrpSpPr>
        <p:grpSpPr>
          <a:xfrm rot="1388821" flipH="1">
            <a:off x="1243251" y="-89109"/>
            <a:ext cx="784025" cy="594895"/>
            <a:chOff x="5243125" y="3162925"/>
            <a:chExt cx="1096775" cy="832200"/>
          </a:xfrm>
        </p:grpSpPr>
        <p:sp>
          <p:nvSpPr>
            <p:cNvPr id="296" name="Google Shape;296;p18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8"/>
          <p:cNvSpPr/>
          <p:nvPr/>
        </p:nvSpPr>
        <p:spPr>
          <a:xfrm rot="-6054408">
            <a:off x="8217574" y="4344929"/>
            <a:ext cx="566219" cy="639198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8"/>
          <p:cNvSpPr/>
          <p:nvPr/>
        </p:nvSpPr>
        <p:spPr>
          <a:xfrm flipH="1">
            <a:off x="4487300" y="4647726"/>
            <a:ext cx="2660681" cy="686204"/>
          </a:xfrm>
          <a:custGeom>
            <a:avLst/>
            <a:gdLst/>
            <a:ahLst/>
            <a:cxnLst/>
            <a:rect l="l" t="t" r="r" b="b"/>
            <a:pathLst>
              <a:path w="11455" h="4159" extrusionOk="0">
                <a:moveTo>
                  <a:pt x="8926" y="0"/>
                </a:moveTo>
                <a:cubicBezTo>
                  <a:pt x="8702" y="0"/>
                  <a:pt x="8476" y="42"/>
                  <a:pt x="8272" y="124"/>
                </a:cubicBezTo>
                <a:cubicBezTo>
                  <a:pt x="7645" y="374"/>
                  <a:pt x="7194" y="926"/>
                  <a:pt x="6843" y="1502"/>
                </a:cubicBezTo>
                <a:cubicBezTo>
                  <a:pt x="6668" y="1778"/>
                  <a:pt x="6517" y="2054"/>
                  <a:pt x="6292" y="2279"/>
                </a:cubicBezTo>
                <a:cubicBezTo>
                  <a:pt x="6083" y="2488"/>
                  <a:pt x="5809" y="2633"/>
                  <a:pt x="5510" y="2633"/>
                </a:cubicBezTo>
                <a:cubicBezTo>
                  <a:pt x="5487" y="2633"/>
                  <a:pt x="5463" y="2632"/>
                  <a:pt x="5440" y="2630"/>
                </a:cubicBezTo>
                <a:cubicBezTo>
                  <a:pt x="4926" y="2560"/>
                  <a:pt x="4521" y="1968"/>
                  <a:pt x="4002" y="1968"/>
                </a:cubicBezTo>
                <a:cubicBezTo>
                  <a:pt x="3964" y="1968"/>
                  <a:pt x="3925" y="1972"/>
                  <a:pt x="3886" y="1979"/>
                </a:cubicBezTo>
                <a:cubicBezTo>
                  <a:pt x="3585" y="2004"/>
                  <a:pt x="3359" y="2279"/>
                  <a:pt x="3209" y="2530"/>
                </a:cubicBezTo>
                <a:cubicBezTo>
                  <a:pt x="3059" y="2806"/>
                  <a:pt x="2908" y="3081"/>
                  <a:pt x="2658" y="3257"/>
                </a:cubicBezTo>
                <a:cubicBezTo>
                  <a:pt x="2437" y="3417"/>
                  <a:pt x="2152" y="3465"/>
                  <a:pt x="1880" y="3465"/>
                </a:cubicBezTo>
                <a:cubicBezTo>
                  <a:pt x="1812" y="3465"/>
                  <a:pt x="1745" y="3462"/>
                  <a:pt x="1680" y="3457"/>
                </a:cubicBezTo>
                <a:cubicBezTo>
                  <a:pt x="1458" y="3426"/>
                  <a:pt x="1236" y="3394"/>
                  <a:pt x="1021" y="3394"/>
                </a:cubicBezTo>
                <a:cubicBezTo>
                  <a:pt x="895" y="3394"/>
                  <a:pt x="772" y="3405"/>
                  <a:pt x="653" y="3432"/>
                </a:cubicBezTo>
                <a:cubicBezTo>
                  <a:pt x="327" y="3507"/>
                  <a:pt x="26" y="3808"/>
                  <a:pt x="1" y="4159"/>
                </a:cubicBezTo>
                <a:lnTo>
                  <a:pt x="11455" y="4159"/>
                </a:lnTo>
                <a:cubicBezTo>
                  <a:pt x="10853" y="3708"/>
                  <a:pt x="10577" y="2680"/>
                  <a:pt x="10452" y="1953"/>
                </a:cubicBezTo>
                <a:cubicBezTo>
                  <a:pt x="10352" y="1477"/>
                  <a:pt x="10352" y="951"/>
                  <a:pt x="10101" y="550"/>
                </a:cubicBezTo>
                <a:cubicBezTo>
                  <a:pt x="9848" y="178"/>
                  <a:pt x="9390" y="0"/>
                  <a:pt x="8926" y="0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18"/>
          <p:cNvSpPr txBox="1">
            <a:spLocks noGrp="1"/>
          </p:cNvSpPr>
          <p:nvPr>
            <p:ph type="title" idx="2"/>
          </p:nvPr>
        </p:nvSpPr>
        <p:spPr>
          <a:xfrm>
            <a:off x="720000" y="2851100"/>
            <a:ext cx="2305500" cy="4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5" name="Google Shape;305;p18"/>
          <p:cNvSpPr txBox="1">
            <a:spLocks noGrp="1"/>
          </p:cNvSpPr>
          <p:nvPr>
            <p:ph type="subTitle" idx="1"/>
          </p:nvPr>
        </p:nvSpPr>
        <p:spPr>
          <a:xfrm>
            <a:off x="720000" y="3254550"/>
            <a:ext cx="23055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18"/>
          <p:cNvSpPr txBox="1">
            <a:spLocks noGrp="1"/>
          </p:cNvSpPr>
          <p:nvPr>
            <p:ph type="title" idx="3"/>
          </p:nvPr>
        </p:nvSpPr>
        <p:spPr>
          <a:xfrm>
            <a:off x="3419221" y="1956816"/>
            <a:ext cx="2305500" cy="4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7" name="Google Shape;307;p18"/>
          <p:cNvSpPr txBox="1">
            <a:spLocks noGrp="1"/>
          </p:cNvSpPr>
          <p:nvPr>
            <p:ph type="subTitle" idx="4"/>
          </p:nvPr>
        </p:nvSpPr>
        <p:spPr>
          <a:xfrm>
            <a:off x="3419221" y="2360266"/>
            <a:ext cx="23055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18"/>
          <p:cNvSpPr txBox="1">
            <a:spLocks noGrp="1"/>
          </p:cNvSpPr>
          <p:nvPr>
            <p:ph type="title" idx="5"/>
          </p:nvPr>
        </p:nvSpPr>
        <p:spPr>
          <a:xfrm>
            <a:off x="6118448" y="2851100"/>
            <a:ext cx="2305500" cy="4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9" name="Google Shape;309;p18"/>
          <p:cNvSpPr txBox="1">
            <a:spLocks noGrp="1"/>
          </p:cNvSpPr>
          <p:nvPr>
            <p:ph type="subTitle" idx="6"/>
          </p:nvPr>
        </p:nvSpPr>
        <p:spPr>
          <a:xfrm>
            <a:off x="6118449" y="3254550"/>
            <a:ext cx="23055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6"/>
          <p:cNvSpPr/>
          <p:nvPr/>
        </p:nvSpPr>
        <p:spPr>
          <a:xfrm rot="-506691">
            <a:off x="-112966" y="1550385"/>
            <a:ext cx="566237" cy="639219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6"/>
          <p:cNvSpPr/>
          <p:nvPr/>
        </p:nvSpPr>
        <p:spPr>
          <a:xfrm>
            <a:off x="6301972" y="217649"/>
            <a:ext cx="3401963" cy="877372"/>
          </a:xfrm>
          <a:custGeom>
            <a:avLst/>
            <a:gdLst/>
            <a:ahLst/>
            <a:cxnLst/>
            <a:rect l="l" t="t" r="r" b="b"/>
            <a:pathLst>
              <a:path w="11455" h="4159" extrusionOk="0">
                <a:moveTo>
                  <a:pt x="8926" y="0"/>
                </a:moveTo>
                <a:cubicBezTo>
                  <a:pt x="8702" y="0"/>
                  <a:pt x="8476" y="42"/>
                  <a:pt x="8272" y="124"/>
                </a:cubicBezTo>
                <a:cubicBezTo>
                  <a:pt x="7645" y="374"/>
                  <a:pt x="7194" y="926"/>
                  <a:pt x="6843" y="1502"/>
                </a:cubicBezTo>
                <a:cubicBezTo>
                  <a:pt x="6668" y="1778"/>
                  <a:pt x="6517" y="2054"/>
                  <a:pt x="6292" y="2279"/>
                </a:cubicBezTo>
                <a:cubicBezTo>
                  <a:pt x="6083" y="2488"/>
                  <a:pt x="5809" y="2633"/>
                  <a:pt x="5510" y="2633"/>
                </a:cubicBezTo>
                <a:cubicBezTo>
                  <a:pt x="5487" y="2633"/>
                  <a:pt x="5463" y="2632"/>
                  <a:pt x="5440" y="2630"/>
                </a:cubicBezTo>
                <a:cubicBezTo>
                  <a:pt x="4926" y="2560"/>
                  <a:pt x="4521" y="1968"/>
                  <a:pt x="4002" y="1968"/>
                </a:cubicBezTo>
                <a:cubicBezTo>
                  <a:pt x="3964" y="1968"/>
                  <a:pt x="3925" y="1972"/>
                  <a:pt x="3886" y="1979"/>
                </a:cubicBezTo>
                <a:cubicBezTo>
                  <a:pt x="3585" y="2004"/>
                  <a:pt x="3359" y="2279"/>
                  <a:pt x="3209" y="2530"/>
                </a:cubicBezTo>
                <a:cubicBezTo>
                  <a:pt x="3059" y="2806"/>
                  <a:pt x="2908" y="3081"/>
                  <a:pt x="2658" y="3257"/>
                </a:cubicBezTo>
                <a:cubicBezTo>
                  <a:pt x="2437" y="3417"/>
                  <a:pt x="2152" y="3465"/>
                  <a:pt x="1880" y="3465"/>
                </a:cubicBezTo>
                <a:cubicBezTo>
                  <a:pt x="1812" y="3465"/>
                  <a:pt x="1745" y="3462"/>
                  <a:pt x="1680" y="3457"/>
                </a:cubicBezTo>
                <a:cubicBezTo>
                  <a:pt x="1458" y="3426"/>
                  <a:pt x="1236" y="3394"/>
                  <a:pt x="1021" y="3394"/>
                </a:cubicBezTo>
                <a:cubicBezTo>
                  <a:pt x="895" y="3394"/>
                  <a:pt x="772" y="3405"/>
                  <a:pt x="653" y="3432"/>
                </a:cubicBezTo>
                <a:cubicBezTo>
                  <a:pt x="327" y="3507"/>
                  <a:pt x="26" y="3808"/>
                  <a:pt x="1" y="4159"/>
                </a:cubicBezTo>
                <a:lnTo>
                  <a:pt x="11455" y="4159"/>
                </a:lnTo>
                <a:cubicBezTo>
                  <a:pt x="10853" y="3708"/>
                  <a:pt x="10577" y="2680"/>
                  <a:pt x="10452" y="1953"/>
                </a:cubicBezTo>
                <a:cubicBezTo>
                  <a:pt x="10352" y="1477"/>
                  <a:pt x="10352" y="951"/>
                  <a:pt x="10101" y="550"/>
                </a:cubicBezTo>
                <a:cubicBezTo>
                  <a:pt x="9848" y="178"/>
                  <a:pt x="9390" y="0"/>
                  <a:pt x="8926" y="0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26"/>
          <p:cNvGrpSpPr/>
          <p:nvPr/>
        </p:nvGrpSpPr>
        <p:grpSpPr>
          <a:xfrm rot="-2700000">
            <a:off x="4153396" y="4709186"/>
            <a:ext cx="575293" cy="436515"/>
            <a:chOff x="5243125" y="3162925"/>
            <a:chExt cx="1096775" cy="832200"/>
          </a:xfrm>
        </p:grpSpPr>
        <p:sp>
          <p:nvSpPr>
            <p:cNvPr id="463" name="Google Shape;463;p26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6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6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6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6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" name="Google Shape;468;p26"/>
          <p:cNvSpPr/>
          <p:nvPr/>
        </p:nvSpPr>
        <p:spPr>
          <a:xfrm>
            <a:off x="-535162" y="-286000"/>
            <a:ext cx="2496517" cy="617152"/>
          </a:xfrm>
          <a:custGeom>
            <a:avLst/>
            <a:gdLst/>
            <a:ahLst/>
            <a:cxnLst/>
            <a:rect l="l" t="t" r="r" b="b"/>
            <a:pathLst>
              <a:path w="9474" h="2342" extrusionOk="0">
                <a:moveTo>
                  <a:pt x="1850" y="1"/>
                </a:moveTo>
                <a:cubicBezTo>
                  <a:pt x="1415" y="1"/>
                  <a:pt x="967" y="235"/>
                  <a:pt x="677" y="562"/>
                </a:cubicBezTo>
                <a:cubicBezTo>
                  <a:pt x="551" y="687"/>
                  <a:pt x="451" y="837"/>
                  <a:pt x="376" y="1013"/>
                </a:cubicBezTo>
                <a:cubicBezTo>
                  <a:pt x="201" y="1414"/>
                  <a:pt x="125" y="1915"/>
                  <a:pt x="0" y="2341"/>
                </a:cubicBezTo>
                <a:lnTo>
                  <a:pt x="9474" y="2341"/>
                </a:lnTo>
                <a:cubicBezTo>
                  <a:pt x="8953" y="1560"/>
                  <a:pt x="7888" y="1067"/>
                  <a:pt x="6918" y="1067"/>
                </a:cubicBezTo>
                <a:cubicBezTo>
                  <a:pt x="6674" y="1067"/>
                  <a:pt x="6437" y="1098"/>
                  <a:pt x="6216" y="1163"/>
                </a:cubicBezTo>
                <a:cubicBezTo>
                  <a:pt x="5815" y="1289"/>
                  <a:pt x="5439" y="1489"/>
                  <a:pt x="5038" y="1640"/>
                </a:cubicBezTo>
                <a:cubicBezTo>
                  <a:pt x="4820" y="1712"/>
                  <a:pt x="4577" y="1768"/>
                  <a:pt x="4338" y="1768"/>
                </a:cubicBezTo>
                <a:cubicBezTo>
                  <a:pt x="4164" y="1768"/>
                  <a:pt x="3993" y="1738"/>
                  <a:pt x="3835" y="1665"/>
                </a:cubicBezTo>
                <a:cubicBezTo>
                  <a:pt x="3409" y="1439"/>
                  <a:pt x="3158" y="988"/>
                  <a:pt x="2882" y="612"/>
                </a:cubicBezTo>
                <a:cubicBezTo>
                  <a:pt x="2732" y="411"/>
                  <a:pt x="2557" y="236"/>
                  <a:pt x="2331" y="111"/>
                </a:cubicBezTo>
                <a:cubicBezTo>
                  <a:pt x="2179" y="35"/>
                  <a:pt x="2015" y="1"/>
                  <a:pt x="1850" y="1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6"/>
          <p:cNvSpPr/>
          <p:nvPr/>
        </p:nvSpPr>
        <p:spPr>
          <a:xfrm rot="-7294762">
            <a:off x="5469527" y="132400"/>
            <a:ext cx="566220" cy="639199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35286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26"/>
          <p:cNvSpPr txBox="1">
            <a:spLocks noGrp="1"/>
          </p:cNvSpPr>
          <p:nvPr>
            <p:ph type="subTitle" idx="1"/>
          </p:nvPr>
        </p:nvSpPr>
        <p:spPr>
          <a:xfrm>
            <a:off x="720000" y="2482925"/>
            <a:ext cx="3528600" cy="8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26"/>
          <p:cNvSpPr txBox="1">
            <a:spLocks noGrp="1"/>
          </p:cNvSpPr>
          <p:nvPr>
            <p:ph type="subTitle" idx="2"/>
          </p:nvPr>
        </p:nvSpPr>
        <p:spPr>
          <a:xfrm>
            <a:off x="720000" y="2074000"/>
            <a:ext cx="3528600" cy="4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3" name="Google Shape;473;p26"/>
          <p:cNvSpPr txBox="1"/>
          <p:nvPr/>
        </p:nvSpPr>
        <p:spPr>
          <a:xfrm>
            <a:off x="720000" y="3497675"/>
            <a:ext cx="3235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" sz="1200"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rPr>
              <a:t>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7"/>
          <p:cNvSpPr/>
          <p:nvPr/>
        </p:nvSpPr>
        <p:spPr>
          <a:xfrm rot="506691" flipH="1">
            <a:off x="8831077" y="2301685"/>
            <a:ext cx="566237" cy="639219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7"/>
          <p:cNvSpPr/>
          <p:nvPr/>
        </p:nvSpPr>
        <p:spPr>
          <a:xfrm flipH="1">
            <a:off x="-769737" y="-1"/>
            <a:ext cx="3401963" cy="877372"/>
          </a:xfrm>
          <a:custGeom>
            <a:avLst/>
            <a:gdLst/>
            <a:ahLst/>
            <a:cxnLst/>
            <a:rect l="l" t="t" r="r" b="b"/>
            <a:pathLst>
              <a:path w="11455" h="4159" extrusionOk="0">
                <a:moveTo>
                  <a:pt x="8926" y="0"/>
                </a:moveTo>
                <a:cubicBezTo>
                  <a:pt x="8702" y="0"/>
                  <a:pt x="8476" y="42"/>
                  <a:pt x="8272" y="124"/>
                </a:cubicBezTo>
                <a:cubicBezTo>
                  <a:pt x="7645" y="374"/>
                  <a:pt x="7194" y="926"/>
                  <a:pt x="6843" y="1502"/>
                </a:cubicBezTo>
                <a:cubicBezTo>
                  <a:pt x="6668" y="1778"/>
                  <a:pt x="6517" y="2054"/>
                  <a:pt x="6292" y="2279"/>
                </a:cubicBezTo>
                <a:cubicBezTo>
                  <a:pt x="6083" y="2488"/>
                  <a:pt x="5809" y="2633"/>
                  <a:pt x="5510" y="2633"/>
                </a:cubicBezTo>
                <a:cubicBezTo>
                  <a:pt x="5487" y="2633"/>
                  <a:pt x="5463" y="2632"/>
                  <a:pt x="5440" y="2630"/>
                </a:cubicBezTo>
                <a:cubicBezTo>
                  <a:pt x="4926" y="2560"/>
                  <a:pt x="4521" y="1968"/>
                  <a:pt x="4002" y="1968"/>
                </a:cubicBezTo>
                <a:cubicBezTo>
                  <a:pt x="3964" y="1968"/>
                  <a:pt x="3925" y="1972"/>
                  <a:pt x="3886" y="1979"/>
                </a:cubicBezTo>
                <a:cubicBezTo>
                  <a:pt x="3585" y="2004"/>
                  <a:pt x="3359" y="2279"/>
                  <a:pt x="3209" y="2530"/>
                </a:cubicBezTo>
                <a:cubicBezTo>
                  <a:pt x="3059" y="2806"/>
                  <a:pt x="2908" y="3081"/>
                  <a:pt x="2658" y="3257"/>
                </a:cubicBezTo>
                <a:cubicBezTo>
                  <a:pt x="2437" y="3417"/>
                  <a:pt x="2152" y="3465"/>
                  <a:pt x="1880" y="3465"/>
                </a:cubicBezTo>
                <a:cubicBezTo>
                  <a:pt x="1812" y="3465"/>
                  <a:pt x="1745" y="3462"/>
                  <a:pt x="1680" y="3457"/>
                </a:cubicBezTo>
                <a:cubicBezTo>
                  <a:pt x="1458" y="3426"/>
                  <a:pt x="1236" y="3394"/>
                  <a:pt x="1021" y="3394"/>
                </a:cubicBezTo>
                <a:cubicBezTo>
                  <a:pt x="895" y="3394"/>
                  <a:pt x="772" y="3405"/>
                  <a:pt x="653" y="3432"/>
                </a:cubicBezTo>
                <a:cubicBezTo>
                  <a:pt x="327" y="3507"/>
                  <a:pt x="26" y="3808"/>
                  <a:pt x="1" y="4159"/>
                </a:cubicBezTo>
                <a:lnTo>
                  <a:pt x="11455" y="4159"/>
                </a:lnTo>
                <a:cubicBezTo>
                  <a:pt x="10853" y="3708"/>
                  <a:pt x="10577" y="2680"/>
                  <a:pt x="10452" y="1953"/>
                </a:cubicBezTo>
                <a:cubicBezTo>
                  <a:pt x="10352" y="1477"/>
                  <a:pt x="10352" y="951"/>
                  <a:pt x="10101" y="550"/>
                </a:cubicBezTo>
                <a:cubicBezTo>
                  <a:pt x="9848" y="178"/>
                  <a:pt x="9390" y="0"/>
                  <a:pt x="8926" y="0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7" name="Google Shape;477;p27"/>
          <p:cNvGrpSpPr/>
          <p:nvPr/>
        </p:nvGrpSpPr>
        <p:grpSpPr>
          <a:xfrm rot="9206592" flipH="1">
            <a:off x="3938838" y="280146"/>
            <a:ext cx="681736" cy="517281"/>
            <a:chOff x="5243125" y="3162925"/>
            <a:chExt cx="1096775" cy="832200"/>
          </a:xfrm>
        </p:grpSpPr>
        <p:sp>
          <p:nvSpPr>
            <p:cNvPr id="478" name="Google Shape;478;p27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" name="Google Shape;483;p27"/>
          <p:cNvSpPr/>
          <p:nvPr/>
        </p:nvSpPr>
        <p:spPr>
          <a:xfrm flipH="1">
            <a:off x="6598882" y="600025"/>
            <a:ext cx="2894141" cy="715452"/>
          </a:xfrm>
          <a:custGeom>
            <a:avLst/>
            <a:gdLst/>
            <a:ahLst/>
            <a:cxnLst/>
            <a:rect l="l" t="t" r="r" b="b"/>
            <a:pathLst>
              <a:path w="9474" h="2342" extrusionOk="0">
                <a:moveTo>
                  <a:pt x="1850" y="1"/>
                </a:moveTo>
                <a:cubicBezTo>
                  <a:pt x="1415" y="1"/>
                  <a:pt x="967" y="235"/>
                  <a:pt x="677" y="562"/>
                </a:cubicBezTo>
                <a:cubicBezTo>
                  <a:pt x="551" y="687"/>
                  <a:pt x="451" y="837"/>
                  <a:pt x="376" y="1013"/>
                </a:cubicBezTo>
                <a:cubicBezTo>
                  <a:pt x="201" y="1414"/>
                  <a:pt x="125" y="1915"/>
                  <a:pt x="0" y="2341"/>
                </a:cubicBezTo>
                <a:lnTo>
                  <a:pt x="9474" y="2341"/>
                </a:lnTo>
                <a:cubicBezTo>
                  <a:pt x="8953" y="1560"/>
                  <a:pt x="7888" y="1067"/>
                  <a:pt x="6918" y="1067"/>
                </a:cubicBezTo>
                <a:cubicBezTo>
                  <a:pt x="6674" y="1067"/>
                  <a:pt x="6437" y="1098"/>
                  <a:pt x="6216" y="1163"/>
                </a:cubicBezTo>
                <a:cubicBezTo>
                  <a:pt x="5815" y="1289"/>
                  <a:pt x="5439" y="1489"/>
                  <a:pt x="5038" y="1640"/>
                </a:cubicBezTo>
                <a:cubicBezTo>
                  <a:pt x="4820" y="1712"/>
                  <a:pt x="4577" y="1768"/>
                  <a:pt x="4338" y="1768"/>
                </a:cubicBezTo>
                <a:cubicBezTo>
                  <a:pt x="4164" y="1768"/>
                  <a:pt x="3993" y="1738"/>
                  <a:pt x="3835" y="1665"/>
                </a:cubicBezTo>
                <a:cubicBezTo>
                  <a:pt x="3409" y="1439"/>
                  <a:pt x="3158" y="988"/>
                  <a:pt x="2882" y="612"/>
                </a:cubicBezTo>
                <a:cubicBezTo>
                  <a:pt x="2732" y="411"/>
                  <a:pt x="2557" y="236"/>
                  <a:pt x="2331" y="111"/>
                </a:cubicBezTo>
                <a:cubicBezTo>
                  <a:pt x="2179" y="35"/>
                  <a:pt x="2015" y="1"/>
                  <a:pt x="1850" y="1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 flipH="1">
            <a:off x="-515818" y="4036625"/>
            <a:ext cx="2894141" cy="715452"/>
          </a:xfrm>
          <a:custGeom>
            <a:avLst/>
            <a:gdLst/>
            <a:ahLst/>
            <a:cxnLst/>
            <a:rect l="l" t="t" r="r" b="b"/>
            <a:pathLst>
              <a:path w="9474" h="2342" extrusionOk="0">
                <a:moveTo>
                  <a:pt x="1850" y="1"/>
                </a:moveTo>
                <a:cubicBezTo>
                  <a:pt x="1415" y="1"/>
                  <a:pt x="967" y="235"/>
                  <a:pt x="677" y="562"/>
                </a:cubicBezTo>
                <a:cubicBezTo>
                  <a:pt x="551" y="687"/>
                  <a:pt x="451" y="837"/>
                  <a:pt x="376" y="1013"/>
                </a:cubicBezTo>
                <a:cubicBezTo>
                  <a:pt x="201" y="1414"/>
                  <a:pt x="125" y="1915"/>
                  <a:pt x="0" y="2341"/>
                </a:cubicBezTo>
                <a:lnTo>
                  <a:pt x="9474" y="2341"/>
                </a:lnTo>
                <a:cubicBezTo>
                  <a:pt x="8953" y="1560"/>
                  <a:pt x="7888" y="1067"/>
                  <a:pt x="6918" y="1067"/>
                </a:cubicBezTo>
                <a:cubicBezTo>
                  <a:pt x="6674" y="1067"/>
                  <a:pt x="6437" y="1098"/>
                  <a:pt x="6216" y="1163"/>
                </a:cubicBezTo>
                <a:cubicBezTo>
                  <a:pt x="5815" y="1289"/>
                  <a:pt x="5439" y="1489"/>
                  <a:pt x="5038" y="1640"/>
                </a:cubicBezTo>
                <a:cubicBezTo>
                  <a:pt x="4820" y="1712"/>
                  <a:pt x="4577" y="1768"/>
                  <a:pt x="4338" y="1768"/>
                </a:cubicBezTo>
                <a:cubicBezTo>
                  <a:pt x="4164" y="1768"/>
                  <a:pt x="3993" y="1738"/>
                  <a:pt x="3835" y="1665"/>
                </a:cubicBezTo>
                <a:cubicBezTo>
                  <a:pt x="3409" y="1439"/>
                  <a:pt x="3158" y="988"/>
                  <a:pt x="2882" y="612"/>
                </a:cubicBezTo>
                <a:cubicBezTo>
                  <a:pt x="2732" y="411"/>
                  <a:pt x="2557" y="236"/>
                  <a:pt x="2331" y="111"/>
                </a:cubicBezTo>
                <a:cubicBezTo>
                  <a:pt x="2179" y="35"/>
                  <a:pt x="2015" y="1"/>
                  <a:pt x="1850" y="1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7"/>
          <p:cNvSpPr/>
          <p:nvPr/>
        </p:nvSpPr>
        <p:spPr>
          <a:xfrm rot="506691" flipH="1">
            <a:off x="-163998" y="2352910"/>
            <a:ext cx="566237" cy="639219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27"/>
          <p:cNvGrpSpPr/>
          <p:nvPr/>
        </p:nvGrpSpPr>
        <p:grpSpPr>
          <a:xfrm rot="1486779" flipH="1">
            <a:off x="5979387" y="4345205"/>
            <a:ext cx="681674" cy="517234"/>
            <a:chOff x="5243125" y="3162925"/>
            <a:chExt cx="1096775" cy="832200"/>
          </a:xfrm>
        </p:grpSpPr>
        <p:sp>
          <p:nvSpPr>
            <p:cNvPr id="487" name="Google Shape;487;p27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7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7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7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3" name="Google Shape;493;p28"/>
          <p:cNvGrpSpPr/>
          <p:nvPr/>
        </p:nvGrpSpPr>
        <p:grpSpPr>
          <a:xfrm rot="2550686">
            <a:off x="8261929" y="186744"/>
            <a:ext cx="784109" cy="594959"/>
            <a:chOff x="5243125" y="3162925"/>
            <a:chExt cx="1096775" cy="832200"/>
          </a:xfrm>
        </p:grpSpPr>
        <p:sp>
          <p:nvSpPr>
            <p:cNvPr id="494" name="Google Shape;494;p28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8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28"/>
          <p:cNvSpPr/>
          <p:nvPr/>
        </p:nvSpPr>
        <p:spPr>
          <a:xfrm>
            <a:off x="7490812" y="4304639"/>
            <a:ext cx="2064477" cy="749577"/>
          </a:xfrm>
          <a:custGeom>
            <a:avLst/>
            <a:gdLst/>
            <a:ahLst/>
            <a:cxnLst/>
            <a:rect l="l" t="t" r="r" b="b"/>
            <a:pathLst>
              <a:path w="11455" h="4159" extrusionOk="0">
                <a:moveTo>
                  <a:pt x="8926" y="0"/>
                </a:moveTo>
                <a:cubicBezTo>
                  <a:pt x="8702" y="0"/>
                  <a:pt x="8476" y="42"/>
                  <a:pt x="8272" y="124"/>
                </a:cubicBezTo>
                <a:cubicBezTo>
                  <a:pt x="7645" y="374"/>
                  <a:pt x="7194" y="926"/>
                  <a:pt x="6843" y="1502"/>
                </a:cubicBezTo>
                <a:cubicBezTo>
                  <a:pt x="6668" y="1778"/>
                  <a:pt x="6517" y="2054"/>
                  <a:pt x="6292" y="2279"/>
                </a:cubicBezTo>
                <a:cubicBezTo>
                  <a:pt x="6083" y="2488"/>
                  <a:pt x="5809" y="2633"/>
                  <a:pt x="5510" y="2633"/>
                </a:cubicBezTo>
                <a:cubicBezTo>
                  <a:pt x="5487" y="2633"/>
                  <a:pt x="5463" y="2632"/>
                  <a:pt x="5440" y="2630"/>
                </a:cubicBezTo>
                <a:cubicBezTo>
                  <a:pt x="4926" y="2560"/>
                  <a:pt x="4521" y="1968"/>
                  <a:pt x="4002" y="1968"/>
                </a:cubicBezTo>
                <a:cubicBezTo>
                  <a:pt x="3964" y="1968"/>
                  <a:pt x="3925" y="1972"/>
                  <a:pt x="3886" y="1979"/>
                </a:cubicBezTo>
                <a:cubicBezTo>
                  <a:pt x="3585" y="2004"/>
                  <a:pt x="3359" y="2279"/>
                  <a:pt x="3209" y="2530"/>
                </a:cubicBezTo>
                <a:cubicBezTo>
                  <a:pt x="3059" y="2806"/>
                  <a:pt x="2908" y="3081"/>
                  <a:pt x="2658" y="3257"/>
                </a:cubicBezTo>
                <a:cubicBezTo>
                  <a:pt x="2437" y="3417"/>
                  <a:pt x="2152" y="3465"/>
                  <a:pt x="1880" y="3465"/>
                </a:cubicBezTo>
                <a:cubicBezTo>
                  <a:pt x="1812" y="3465"/>
                  <a:pt x="1745" y="3462"/>
                  <a:pt x="1680" y="3457"/>
                </a:cubicBezTo>
                <a:cubicBezTo>
                  <a:pt x="1458" y="3426"/>
                  <a:pt x="1236" y="3394"/>
                  <a:pt x="1021" y="3394"/>
                </a:cubicBezTo>
                <a:cubicBezTo>
                  <a:pt x="895" y="3394"/>
                  <a:pt x="772" y="3405"/>
                  <a:pt x="653" y="3432"/>
                </a:cubicBezTo>
                <a:cubicBezTo>
                  <a:pt x="327" y="3507"/>
                  <a:pt x="26" y="3808"/>
                  <a:pt x="1" y="4159"/>
                </a:cubicBezTo>
                <a:lnTo>
                  <a:pt x="11455" y="4159"/>
                </a:lnTo>
                <a:cubicBezTo>
                  <a:pt x="10853" y="3708"/>
                  <a:pt x="10577" y="2680"/>
                  <a:pt x="10452" y="1953"/>
                </a:cubicBezTo>
                <a:cubicBezTo>
                  <a:pt x="10352" y="1477"/>
                  <a:pt x="10352" y="951"/>
                  <a:pt x="10101" y="550"/>
                </a:cubicBezTo>
                <a:cubicBezTo>
                  <a:pt x="9848" y="178"/>
                  <a:pt x="9390" y="0"/>
                  <a:pt x="8926" y="0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8"/>
          <p:cNvSpPr/>
          <p:nvPr/>
        </p:nvSpPr>
        <p:spPr>
          <a:xfrm>
            <a:off x="-401550" y="0"/>
            <a:ext cx="2496517" cy="617152"/>
          </a:xfrm>
          <a:custGeom>
            <a:avLst/>
            <a:gdLst/>
            <a:ahLst/>
            <a:cxnLst/>
            <a:rect l="l" t="t" r="r" b="b"/>
            <a:pathLst>
              <a:path w="9474" h="2342" extrusionOk="0">
                <a:moveTo>
                  <a:pt x="1850" y="1"/>
                </a:moveTo>
                <a:cubicBezTo>
                  <a:pt x="1415" y="1"/>
                  <a:pt x="967" y="235"/>
                  <a:pt x="677" y="562"/>
                </a:cubicBezTo>
                <a:cubicBezTo>
                  <a:pt x="551" y="687"/>
                  <a:pt x="451" y="837"/>
                  <a:pt x="376" y="1013"/>
                </a:cubicBezTo>
                <a:cubicBezTo>
                  <a:pt x="201" y="1414"/>
                  <a:pt x="125" y="1915"/>
                  <a:pt x="0" y="2341"/>
                </a:cubicBezTo>
                <a:lnTo>
                  <a:pt x="9474" y="2341"/>
                </a:lnTo>
                <a:cubicBezTo>
                  <a:pt x="8953" y="1560"/>
                  <a:pt x="7888" y="1067"/>
                  <a:pt x="6918" y="1067"/>
                </a:cubicBezTo>
                <a:cubicBezTo>
                  <a:pt x="6674" y="1067"/>
                  <a:pt x="6437" y="1098"/>
                  <a:pt x="6216" y="1163"/>
                </a:cubicBezTo>
                <a:cubicBezTo>
                  <a:pt x="5815" y="1289"/>
                  <a:pt x="5439" y="1489"/>
                  <a:pt x="5038" y="1640"/>
                </a:cubicBezTo>
                <a:cubicBezTo>
                  <a:pt x="4820" y="1712"/>
                  <a:pt x="4577" y="1768"/>
                  <a:pt x="4338" y="1768"/>
                </a:cubicBezTo>
                <a:cubicBezTo>
                  <a:pt x="4164" y="1768"/>
                  <a:pt x="3993" y="1738"/>
                  <a:pt x="3835" y="1665"/>
                </a:cubicBezTo>
                <a:cubicBezTo>
                  <a:pt x="3409" y="1439"/>
                  <a:pt x="3158" y="988"/>
                  <a:pt x="2882" y="612"/>
                </a:cubicBezTo>
                <a:cubicBezTo>
                  <a:pt x="2732" y="411"/>
                  <a:pt x="2557" y="236"/>
                  <a:pt x="2331" y="111"/>
                </a:cubicBezTo>
                <a:cubicBezTo>
                  <a:pt x="2179" y="35"/>
                  <a:pt x="2015" y="1"/>
                  <a:pt x="1850" y="1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8"/>
          <p:cNvSpPr/>
          <p:nvPr/>
        </p:nvSpPr>
        <p:spPr>
          <a:xfrm rot="300591">
            <a:off x="26834" y="4184991"/>
            <a:ext cx="566230" cy="639210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"/>
          <p:cNvSpPr/>
          <p:nvPr/>
        </p:nvSpPr>
        <p:spPr>
          <a:xfrm>
            <a:off x="6733450" y="4295525"/>
            <a:ext cx="2496517" cy="617152"/>
          </a:xfrm>
          <a:custGeom>
            <a:avLst/>
            <a:gdLst/>
            <a:ahLst/>
            <a:cxnLst/>
            <a:rect l="l" t="t" r="r" b="b"/>
            <a:pathLst>
              <a:path w="9474" h="2342" extrusionOk="0">
                <a:moveTo>
                  <a:pt x="1850" y="1"/>
                </a:moveTo>
                <a:cubicBezTo>
                  <a:pt x="1415" y="1"/>
                  <a:pt x="967" y="235"/>
                  <a:pt x="677" y="562"/>
                </a:cubicBezTo>
                <a:cubicBezTo>
                  <a:pt x="551" y="687"/>
                  <a:pt x="451" y="837"/>
                  <a:pt x="376" y="1013"/>
                </a:cubicBezTo>
                <a:cubicBezTo>
                  <a:pt x="201" y="1414"/>
                  <a:pt x="125" y="1915"/>
                  <a:pt x="0" y="2341"/>
                </a:cubicBezTo>
                <a:lnTo>
                  <a:pt x="9474" y="2341"/>
                </a:lnTo>
                <a:cubicBezTo>
                  <a:pt x="8953" y="1560"/>
                  <a:pt x="7888" y="1067"/>
                  <a:pt x="6918" y="1067"/>
                </a:cubicBezTo>
                <a:cubicBezTo>
                  <a:pt x="6674" y="1067"/>
                  <a:pt x="6437" y="1098"/>
                  <a:pt x="6216" y="1163"/>
                </a:cubicBezTo>
                <a:cubicBezTo>
                  <a:pt x="5815" y="1289"/>
                  <a:pt x="5439" y="1489"/>
                  <a:pt x="5038" y="1640"/>
                </a:cubicBezTo>
                <a:cubicBezTo>
                  <a:pt x="4820" y="1712"/>
                  <a:pt x="4577" y="1768"/>
                  <a:pt x="4338" y="1768"/>
                </a:cubicBezTo>
                <a:cubicBezTo>
                  <a:pt x="4164" y="1768"/>
                  <a:pt x="3993" y="1738"/>
                  <a:pt x="3835" y="1665"/>
                </a:cubicBezTo>
                <a:cubicBezTo>
                  <a:pt x="3409" y="1439"/>
                  <a:pt x="3158" y="988"/>
                  <a:pt x="2882" y="612"/>
                </a:cubicBezTo>
                <a:cubicBezTo>
                  <a:pt x="2732" y="411"/>
                  <a:pt x="2557" y="236"/>
                  <a:pt x="2331" y="111"/>
                </a:cubicBezTo>
                <a:cubicBezTo>
                  <a:pt x="2179" y="35"/>
                  <a:pt x="2015" y="1"/>
                  <a:pt x="1850" y="1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5"/>
          <p:cNvSpPr/>
          <p:nvPr/>
        </p:nvSpPr>
        <p:spPr>
          <a:xfrm flipH="1">
            <a:off x="-478662" y="835001"/>
            <a:ext cx="2660681" cy="686204"/>
          </a:xfrm>
          <a:custGeom>
            <a:avLst/>
            <a:gdLst/>
            <a:ahLst/>
            <a:cxnLst/>
            <a:rect l="l" t="t" r="r" b="b"/>
            <a:pathLst>
              <a:path w="11455" h="4159" extrusionOk="0">
                <a:moveTo>
                  <a:pt x="8926" y="0"/>
                </a:moveTo>
                <a:cubicBezTo>
                  <a:pt x="8702" y="0"/>
                  <a:pt x="8476" y="42"/>
                  <a:pt x="8272" y="124"/>
                </a:cubicBezTo>
                <a:cubicBezTo>
                  <a:pt x="7645" y="374"/>
                  <a:pt x="7194" y="926"/>
                  <a:pt x="6843" y="1502"/>
                </a:cubicBezTo>
                <a:cubicBezTo>
                  <a:pt x="6668" y="1778"/>
                  <a:pt x="6517" y="2054"/>
                  <a:pt x="6292" y="2279"/>
                </a:cubicBezTo>
                <a:cubicBezTo>
                  <a:pt x="6083" y="2488"/>
                  <a:pt x="5809" y="2633"/>
                  <a:pt x="5510" y="2633"/>
                </a:cubicBezTo>
                <a:cubicBezTo>
                  <a:pt x="5487" y="2633"/>
                  <a:pt x="5463" y="2632"/>
                  <a:pt x="5440" y="2630"/>
                </a:cubicBezTo>
                <a:cubicBezTo>
                  <a:pt x="4926" y="2560"/>
                  <a:pt x="4521" y="1968"/>
                  <a:pt x="4002" y="1968"/>
                </a:cubicBezTo>
                <a:cubicBezTo>
                  <a:pt x="3964" y="1968"/>
                  <a:pt x="3925" y="1972"/>
                  <a:pt x="3886" y="1979"/>
                </a:cubicBezTo>
                <a:cubicBezTo>
                  <a:pt x="3585" y="2004"/>
                  <a:pt x="3359" y="2279"/>
                  <a:pt x="3209" y="2530"/>
                </a:cubicBezTo>
                <a:cubicBezTo>
                  <a:pt x="3059" y="2806"/>
                  <a:pt x="2908" y="3081"/>
                  <a:pt x="2658" y="3257"/>
                </a:cubicBezTo>
                <a:cubicBezTo>
                  <a:pt x="2437" y="3417"/>
                  <a:pt x="2152" y="3465"/>
                  <a:pt x="1880" y="3465"/>
                </a:cubicBezTo>
                <a:cubicBezTo>
                  <a:pt x="1812" y="3465"/>
                  <a:pt x="1745" y="3462"/>
                  <a:pt x="1680" y="3457"/>
                </a:cubicBezTo>
                <a:cubicBezTo>
                  <a:pt x="1458" y="3426"/>
                  <a:pt x="1236" y="3394"/>
                  <a:pt x="1021" y="3394"/>
                </a:cubicBezTo>
                <a:cubicBezTo>
                  <a:pt x="895" y="3394"/>
                  <a:pt x="772" y="3405"/>
                  <a:pt x="653" y="3432"/>
                </a:cubicBezTo>
                <a:cubicBezTo>
                  <a:pt x="327" y="3507"/>
                  <a:pt x="26" y="3808"/>
                  <a:pt x="1" y="4159"/>
                </a:cubicBezTo>
                <a:lnTo>
                  <a:pt x="11455" y="4159"/>
                </a:lnTo>
                <a:cubicBezTo>
                  <a:pt x="10853" y="3708"/>
                  <a:pt x="10577" y="2680"/>
                  <a:pt x="10452" y="1953"/>
                </a:cubicBezTo>
                <a:cubicBezTo>
                  <a:pt x="10352" y="1477"/>
                  <a:pt x="10352" y="951"/>
                  <a:pt x="10101" y="550"/>
                </a:cubicBezTo>
                <a:cubicBezTo>
                  <a:pt x="9848" y="178"/>
                  <a:pt x="9390" y="0"/>
                  <a:pt x="8926" y="0"/>
                </a:cubicBezTo>
                <a:close/>
              </a:path>
            </a:pathLst>
          </a:custGeom>
          <a:solidFill>
            <a:srgbClr val="FFFFFF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5"/>
          <p:cNvSpPr/>
          <p:nvPr/>
        </p:nvSpPr>
        <p:spPr>
          <a:xfrm rot="-1915800">
            <a:off x="126200" y="2008030"/>
            <a:ext cx="566225" cy="639205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" name="Google Shape;66;p5"/>
          <p:cNvGrpSpPr/>
          <p:nvPr/>
        </p:nvGrpSpPr>
        <p:grpSpPr>
          <a:xfrm rot="-2700000">
            <a:off x="8394743" y="241943"/>
            <a:ext cx="784068" cy="594927"/>
            <a:chOff x="5243125" y="3162925"/>
            <a:chExt cx="1096775" cy="832200"/>
          </a:xfrm>
        </p:grpSpPr>
        <p:sp>
          <p:nvSpPr>
            <p:cNvPr id="67" name="Google Shape;67;p5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5"/>
          <p:cNvGrpSpPr/>
          <p:nvPr/>
        </p:nvGrpSpPr>
        <p:grpSpPr>
          <a:xfrm rot="3393668">
            <a:off x="-383201" y="4394564"/>
            <a:ext cx="783998" cy="594874"/>
            <a:chOff x="5243125" y="3162925"/>
            <a:chExt cx="1096775" cy="832200"/>
          </a:xfrm>
        </p:grpSpPr>
        <p:sp>
          <p:nvSpPr>
            <p:cNvPr id="73" name="Google Shape;73;p5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5"/>
          <p:cNvSpPr/>
          <p:nvPr/>
        </p:nvSpPr>
        <p:spPr>
          <a:xfrm rot="-7294762">
            <a:off x="8675502" y="2681450"/>
            <a:ext cx="566220" cy="639199"/>
          </a:xfrm>
          <a:custGeom>
            <a:avLst/>
            <a:gdLst/>
            <a:ahLst/>
            <a:cxnLst/>
            <a:rect l="l" t="t" r="r" b="b"/>
            <a:pathLst>
              <a:path w="11025" h="12446" extrusionOk="0">
                <a:moveTo>
                  <a:pt x="4356" y="1"/>
                </a:moveTo>
                <a:cubicBezTo>
                  <a:pt x="4058" y="1"/>
                  <a:pt x="3758" y="82"/>
                  <a:pt x="3493" y="251"/>
                </a:cubicBezTo>
                <a:cubicBezTo>
                  <a:pt x="2922" y="593"/>
                  <a:pt x="2648" y="1255"/>
                  <a:pt x="2716" y="1872"/>
                </a:cubicBezTo>
                <a:cubicBezTo>
                  <a:pt x="2457" y="1695"/>
                  <a:pt x="2149" y="1603"/>
                  <a:pt x="1836" y="1603"/>
                </a:cubicBezTo>
                <a:cubicBezTo>
                  <a:pt x="1543" y="1603"/>
                  <a:pt x="1247" y="1683"/>
                  <a:pt x="982" y="1849"/>
                </a:cubicBezTo>
                <a:cubicBezTo>
                  <a:pt x="229" y="2328"/>
                  <a:pt x="0" y="3332"/>
                  <a:pt x="480" y="4086"/>
                </a:cubicBezTo>
                <a:cubicBezTo>
                  <a:pt x="789" y="4571"/>
                  <a:pt x="1307" y="4839"/>
                  <a:pt x="1838" y="4839"/>
                </a:cubicBezTo>
                <a:cubicBezTo>
                  <a:pt x="2130" y="4839"/>
                  <a:pt x="2426" y="4758"/>
                  <a:pt x="2694" y="4588"/>
                </a:cubicBezTo>
                <a:cubicBezTo>
                  <a:pt x="2762" y="4565"/>
                  <a:pt x="2808" y="4519"/>
                  <a:pt x="2876" y="4474"/>
                </a:cubicBezTo>
                <a:lnTo>
                  <a:pt x="5935" y="9358"/>
                </a:lnTo>
                <a:cubicBezTo>
                  <a:pt x="5866" y="9404"/>
                  <a:pt x="5821" y="9427"/>
                  <a:pt x="5752" y="9472"/>
                </a:cubicBezTo>
                <a:cubicBezTo>
                  <a:pt x="4999" y="9929"/>
                  <a:pt x="4771" y="10933"/>
                  <a:pt x="5250" y="11686"/>
                </a:cubicBezTo>
                <a:cubicBezTo>
                  <a:pt x="5563" y="12178"/>
                  <a:pt x="6099" y="12446"/>
                  <a:pt x="6644" y="12446"/>
                </a:cubicBezTo>
                <a:cubicBezTo>
                  <a:pt x="6933" y="12446"/>
                  <a:pt x="7225" y="12370"/>
                  <a:pt x="7487" y="12211"/>
                </a:cubicBezTo>
                <a:cubicBezTo>
                  <a:pt x="8035" y="11846"/>
                  <a:pt x="8309" y="11230"/>
                  <a:pt x="8217" y="10636"/>
                </a:cubicBezTo>
                <a:lnTo>
                  <a:pt x="8217" y="10636"/>
                </a:lnTo>
                <a:cubicBezTo>
                  <a:pt x="8489" y="10813"/>
                  <a:pt x="8809" y="10905"/>
                  <a:pt x="9133" y="10905"/>
                </a:cubicBezTo>
                <a:cubicBezTo>
                  <a:pt x="9437" y="10905"/>
                  <a:pt x="9745" y="10825"/>
                  <a:pt x="10021" y="10659"/>
                </a:cubicBezTo>
                <a:cubicBezTo>
                  <a:pt x="10797" y="10157"/>
                  <a:pt x="11025" y="9153"/>
                  <a:pt x="10546" y="8377"/>
                </a:cubicBezTo>
                <a:cubicBezTo>
                  <a:pt x="10221" y="7874"/>
                  <a:pt x="9685" y="7602"/>
                  <a:pt x="9137" y="7602"/>
                </a:cubicBezTo>
                <a:cubicBezTo>
                  <a:pt x="8839" y="7602"/>
                  <a:pt x="8537" y="7683"/>
                  <a:pt x="8263" y="7852"/>
                </a:cubicBezTo>
                <a:cubicBezTo>
                  <a:pt x="8195" y="7897"/>
                  <a:pt x="8126" y="7943"/>
                  <a:pt x="8080" y="7989"/>
                </a:cubicBezTo>
                <a:lnTo>
                  <a:pt x="5045" y="3150"/>
                </a:lnTo>
                <a:cubicBezTo>
                  <a:pt x="5113" y="3127"/>
                  <a:pt x="5182" y="3081"/>
                  <a:pt x="5250" y="3036"/>
                </a:cubicBezTo>
                <a:cubicBezTo>
                  <a:pt x="6003" y="2556"/>
                  <a:pt x="6254" y="1529"/>
                  <a:pt x="5752" y="776"/>
                </a:cubicBezTo>
                <a:cubicBezTo>
                  <a:pt x="5442" y="274"/>
                  <a:pt x="4902" y="1"/>
                  <a:pt x="4356" y="1"/>
                </a:cubicBezTo>
                <a:close/>
              </a:path>
            </a:pathLst>
          </a:custGeom>
          <a:solidFill>
            <a:srgbClr val="191919">
              <a:alpha val="11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title" idx="2"/>
          </p:nvPr>
        </p:nvSpPr>
        <p:spPr>
          <a:xfrm>
            <a:off x="1315875" y="158534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title" idx="3"/>
          </p:nvPr>
        </p:nvSpPr>
        <p:spPr>
          <a:xfrm>
            <a:off x="5085522" y="158534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5085525" y="2144250"/>
            <a:ext cx="2742600" cy="227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4"/>
          </p:nvPr>
        </p:nvSpPr>
        <p:spPr>
          <a:xfrm>
            <a:off x="1315875" y="2144250"/>
            <a:ext cx="2742600" cy="227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3795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rtan"/>
              <a:buNone/>
              <a:defRPr sz="3000" b="1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3" r:id="rId3"/>
    <p:sldLayoutId id="2147483664" r:id="rId4"/>
    <p:sldLayoutId id="2147483672" r:id="rId5"/>
    <p:sldLayoutId id="2147483673" r:id="rId6"/>
    <p:sldLayoutId id="2147483674" r:id="rId7"/>
    <p:sldLayoutId id="214748367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2"/>
          <p:cNvSpPr txBox="1">
            <a:spLocks noGrp="1"/>
          </p:cNvSpPr>
          <p:nvPr>
            <p:ph type="ctrTitle"/>
          </p:nvPr>
        </p:nvSpPr>
        <p:spPr>
          <a:xfrm>
            <a:off x="590786" y="746500"/>
            <a:ext cx="4211698" cy="20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400" dirty="0"/>
              <a:t>PROJETO</a:t>
            </a:r>
            <a:r>
              <a:rPr lang="pt-BR" sz="4400" b="0" dirty="0">
                <a:solidFill>
                  <a:srgbClr val="DA6274"/>
                </a:solidFill>
              </a:rPr>
              <a:t>|</a:t>
            </a:r>
            <a:r>
              <a:rPr lang="en" sz="4400" dirty="0"/>
              <a:t> </a:t>
            </a:r>
            <a:br>
              <a:rPr lang="en" sz="6600" dirty="0"/>
            </a:br>
            <a:endParaRPr lang="en" sz="6600"/>
          </a:p>
        </p:txBody>
      </p:sp>
      <p:sp>
        <p:nvSpPr>
          <p:cNvPr id="513" name="Google Shape;513;p32"/>
          <p:cNvSpPr txBox="1">
            <a:spLocks noGrp="1"/>
          </p:cNvSpPr>
          <p:nvPr>
            <p:ph type="subTitle" idx="1"/>
          </p:nvPr>
        </p:nvSpPr>
        <p:spPr>
          <a:xfrm>
            <a:off x="713100" y="3653900"/>
            <a:ext cx="38589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l"/>
            <a:r>
              <a:rPr lang="en" dirty="0"/>
              <a:t>Equipe: Vítor Stoppa Lana , Paulo Henrique Braga, João Pedro Meireles, Bernardo Augusto Amorim .</a:t>
            </a:r>
          </a:p>
        </p:txBody>
      </p:sp>
      <p:sp>
        <p:nvSpPr>
          <p:cNvPr id="515" name="Google Shape;515;p32"/>
          <p:cNvSpPr/>
          <p:nvPr/>
        </p:nvSpPr>
        <p:spPr>
          <a:xfrm>
            <a:off x="6294375" y="-310600"/>
            <a:ext cx="8125" cy="6125"/>
          </a:xfrm>
          <a:custGeom>
            <a:avLst/>
            <a:gdLst/>
            <a:ahLst/>
            <a:cxnLst/>
            <a:rect l="l" t="t" r="r" b="b"/>
            <a:pathLst>
              <a:path w="325" h="245" extrusionOk="0">
                <a:moveTo>
                  <a:pt x="126" y="0"/>
                </a:moveTo>
                <a:cubicBezTo>
                  <a:pt x="100" y="0"/>
                  <a:pt x="75" y="7"/>
                  <a:pt x="50" y="19"/>
                </a:cubicBezTo>
                <a:cubicBezTo>
                  <a:pt x="0" y="69"/>
                  <a:pt x="0" y="170"/>
                  <a:pt x="50" y="220"/>
                </a:cubicBezTo>
                <a:cubicBezTo>
                  <a:pt x="73" y="237"/>
                  <a:pt x="96" y="245"/>
                  <a:pt x="119" y="245"/>
                </a:cubicBezTo>
                <a:cubicBezTo>
                  <a:pt x="227" y="245"/>
                  <a:pt x="325" y="81"/>
                  <a:pt x="201" y="19"/>
                </a:cubicBezTo>
                <a:cubicBezTo>
                  <a:pt x="176" y="7"/>
                  <a:pt x="151" y="0"/>
                  <a:pt x="1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2"/>
          <p:cNvSpPr/>
          <p:nvPr/>
        </p:nvSpPr>
        <p:spPr>
          <a:xfrm>
            <a:off x="6325175" y="-314050"/>
            <a:ext cx="8150" cy="6175"/>
          </a:xfrm>
          <a:custGeom>
            <a:avLst/>
            <a:gdLst/>
            <a:ahLst/>
            <a:cxnLst/>
            <a:rect l="l" t="t" r="r" b="b"/>
            <a:pathLst>
              <a:path w="326" h="247" extrusionOk="0">
                <a:moveTo>
                  <a:pt x="93" y="0"/>
                </a:moveTo>
                <a:cubicBezTo>
                  <a:pt x="48" y="0"/>
                  <a:pt x="1" y="45"/>
                  <a:pt x="21" y="107"/>
                </a:cubicBezTo>
                <a:lnTo>
                  <a:pt x="46" y="182"/>
                </a:lnTo>
                <a:cubicBezTo>
                  <a:pt x="73" y="229"/>
                  <a:pt x="108" y="247"/>
                  <a:pt x="143" y="247"/>
                </a:cubicBezTo>
                <a:cubicBezTo>
                  <a:pt x="238" y="247"/>
                  <a:pt x="326" y="106"/>
                  <a:pt x="197" y="32"/>
                </a:cubicBezTo>
                <a:cubicBezTo>
                  <a:pt x="172" y="32"/>
                  <a:pt x="147" y="7"/>
                  <a:pt x="122" y="7"/>
                </a:cubicBezTo>
                <a:cubicBezTo>
                  <a:pt x="113" y="2"/>
                  <a:pt x="103" y="0"/>
                  <a:pt x="9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2"/>
          <p:cNvSpPr/>
          <p:nvPr/>
        </p:nvSpPr>
        <p:spPr>
          <a:xfrm>
            <a:off x="6309725" y="-342550"/>
            <a:ext cx="12225" cy="9650"/>
          </a:xfrm>
          <a:custGeom>
            <a:avLst/>
            <a:gdLst/>
            <a:ahLst/>
            <a:cxnLst/>
            <a:rect l="l" t="t" r="r" b="b"/>
            <a:pathLst>
              <a:path w="489" h="386" extrusionOk="0">
                <a:moveTo>
                  <a:pt x="214" y="1"/>
                </a:moveTo>
                <a:cubicBezTo>
                  <a:pt x="94" y="1"/>
                  <a:pt x="0" y="140"/>
                  <a:pt x="63" y="244"/>
                </a:cubicBezTo>
                <a:cubicBezTo>
                  <a:pt x="102" y="323"/>
                  <a:pt x="187" y="386"/>
                  <a:pt x="270" y="386"/>
                </a:cubicBezTo>
                <a:cubicBezTo>
                  <a:pt x="293" y="386"/>
                  <a:pt x="317" y="381"/>
                  <a:pt x="339" y="370"/>
                </a:cubicBezTo>
                <a:cubicBezTo>
                  <a:pt x="489" y="270"/>
                  <a:pt x="414" y="94"/>
                  <a:pt x="289" y="19"/>
                </a:cubicBezTo>
                <a:cubicBezTo>
                  <a:pt x="263" y="6"/>
                  <a:pt x="238" y="1"/>
                  <a:pt x="2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2"/>
          <p:cNvSpPr/>
          <p:nvPr/>
        </p:nvSpPr>
        <p:spPr>
          <a:xfrm>
            <a:off x="6355775" y="-331425"/>
            <a:ext cx="9425" cy="6900"/>
          </a:xfrm>
          <a:custGeom>
            <a:avLst/>
            <a:gdLst/>
            <a:ahLst/>
            <a:cxnLst/>
            <a:rect l="l" t="t" r="r" b="b"/>
            <a:pathLst>
              <a:path w="377" h="276" extrusionOk="0">
                <a:moveTo>
                  <a:pt x="201" y="0"/>
                </a:moveTo>
                <a:cubicBezTo>
                  <a:pt x="25" y="0"/>
                  <a:pt x="0" y="276"/>
                  <a:pt x="176" y="276"/>
                </a:cubicBezTo>
                <a:cubicBezTo>
                  <a:pt x="351" y="276"/>
                  <a:pt x="376" y="0"/>
                  <a:pt x="2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2"/>
          <p:cNvSpPr/>
          <p:nvPr/>
        </p:nvSpPr>
        <p:spPr>
          <a:xfrm>
            <a:off x="6345750" y="-362775"/>
            <a:ext cx="8175" cy="8800"/>
          </a:xfrm>
          <a:custGeom>
            <a:avLst/>
            <a:gdLst/>
            <a:ahLst/>
            <a:cxnLst/>
            <a:rect l="l" t="t" r="r" b="b"/>
            <a:pathLst>
              <a:path w="327" h="352" extrusionOk="0">
                <a:moveTo>
                  <a:pt x="163" y="1"/>
                </a:moveTo>
                <a:cubicBezTo>
                  <a:pt x="82" y="1"/>
                  <a:pt x="0" y="51"/>
                  <a:pt x="0" y="151"/>
                </a:cubicBezTo>
                <a:lnTo>
                  <a:pt x="0" y="201"/>
                </a:lnTo>
                <a:cubicBezTo>
                  <a:pt x="0" y="302"/>
                  <a:pt x="82" y="352"/>
                  <a:pt x="163" y="352"/>
                </a:cubicBezTo>
                <a:cubicBezTo>
                  <a:pt x="245" y="352"/>
                  <a:pt x="326" y="302"/>
                  <a:pt x="326" y="201"/>
                </a:cubicBezTo>
                <a:lnTo>
                  <a:pt x="326" y="151"/>
                </a:lnTo>
                <a:cubicBezTo>
                  <a:pt x="326" y="51"/>
                  <a:pt x="245" y="1"/>
                  <a:pt x="16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2"/>
          <p:cNvSpPr/>
          <p:nvPr/>
        </p:nvSpPr>
        <p:spPr>
          <a:xfrm>
            <a:off x="6395875" y="-365275"/>
            <a:ext cx="11300" cy="12300"/>
          </a:xfrm>
          <a:custGeom>
            <a:avLst/>
            <a:gdLst/>
            <a:ahLst/>
            <a:cxnLst/>
            <a:rect l="l" t="t" r="r" b="b"/>
            <a:pathLst>
              <a:path w="452" h="492" extrusionOk="0">
                <a:moveTo>
                  <a:pt x="271" y="1"/>
                </a:moveTo>
                <a:cubicBezTo>
                  <a:pt x="215" y="1"/>
                  <a:pt x="159" y="34"/>
                  <a:pt x="126" y="101"/>
                </a:cubicBezTo>
                <a:cubicBezTo>
                  <a:pt x="76" y="151"/>
                  <a:pt x="51" y="201"/>
                  <a:pt x="25" y="276"/>
                </a:cubicBezTo>
                <a:cubicBezTo>
                  <a:pt x="25" y="326"/>
                  <a:pt x="0" y="402"/>
                  <a:pt x="51" y="452"/>
                </a:cubicBezTo>
                <a:cubicBezTo>
                  <a:pt x="73" y="480"/>
                  <a:pt x="100" y="492"/>
                  <a:pt x="128" y="492"/>
                </a:cubicBezTo>
                <a:cubicBezTo>
                  <a:pt x="224" y="492"/>
                  <a:pt x="338" y="354"/>
                  <a:pt x="376" y="276"/>
                </a:cubicBezTo>
                <a:cubicBezTo>
                  <a:pt x="452" y="201"/>
                  <a:pt x="452" y="101"/>
                  <a:pt x="351" y="26"/>
                </a:cubicBezTo>
                <a:cubicBezTo>
                  <a:pt x="326" y="9"/>
                  <a:pt x="298" y="1"/>
                  <a:pt x="27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2"/>
          <p:cNvSpPr/>
          <p:nvPr/>
        </p:nvSpPr>
        <p:spPr>
          <a:xfrm>
            <a:off x="6373325" y="-320775"/>
            <a:ext cx="8800" cy="7075"/>
          </a:xfrm>
          <a:custGeom>
            <a:avLst/>
            <a:gdLst/>
            <a:ahLst/>
            <a:cxnLst/>
            <a:rect l="l" t="t" r="r" b="b"/>
            <a:pathLst>
              <a:path w="352" h="283" extrusionOk="0">
                <a:moveTo>
                  <a:pt x="201" y="0"/>
                </a:moveTo>
                <a:cubicBezTo>
                  <a:pt x="75" y="0"/>
                  <a:pt x="0" y="125"/>
                  <a:pt x="75" y="226"/>
                </a:cubicBezTo>
                <a:cubicBezTo>
                  <a:pt x="116" y="246"/>
                  <a:pt x="140" y="283"/>
                  <a:pt x="188" y="283"/>
                </a:cubicBezTo>
                <a:cubicBezTo>
                  <a:pt x="199" y="283"/>
                  <a:pt x="211" y="281"/>
                  <a:pt x="226" y="276"/>
                </a:cubicBezTo>
                <a:cubicBezTo>
                  <a:pt x="251" y="276"/>
                  <a:pt x="276" y="251"/>
                  <a:pt x="276" y="226"/>
                </a:cubicBezTo>
                <a:cubicBezTo>
                  <a:pt x="351" y="150"/>
                  <a:pt x="301" y="0"/>
                  <a:pt x="2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2"/>
          <p:cNvSpPr/>
          <p:nvPr/>
        </p:nvSpPr>
        <p:spPr>
          <a:xfrm>
            <a:off x="6408400" y="-320775"/>
            <a:ext cx="8175" cy="7075"/>
          </a:xfrm>
          <a:custGeom>
            <a:avLst/>
            <a:gdLst/>
            <a:ahLst/>
            <a:cxnLst/>
            <a:rect l="l" t="t" r="r" b="b"/>
            <a:pathLst>
              <a:path w="327" h="283" extrusionOk="0">
                <a:moveTo>
                  <a:pt x="176" y="0"/>
                </a:moveTo>
                <a:cubicBezTo>
                  <a:pt x="101" y="0"/>
                  <a:pt x="1" y="100"/>
                  <a:pt x="51" y="201"/>
                </a:cubicBezTo>
                <a:cubicBezTo>
                  <a:pt x="51" y="201"/>
                  <a:pt x="76" y="201"/>
                  <a:pt x="76" y="226"/>
                </a:cubicBezTo>
                <a:cubicBezTo>
                  <a:pt x="101" y="263"/>
                  <a:pt x="139" y="282"/>
                  <a:pt x="176" y="282"/>
                </a:cubicBezTo>
                <a:cubicBezTo>
                  <a:pt x="214" y="282"/>
                  <a:pt x="251" y="263"/>
                  <a:pt x="276" y="226"/>
                </a:cubicBezTo>
                <a:cubicBezTo>
                  <a:pt x="276" y="226"/>
                  <a:pt x="276" y="201"/>
                  <a:pt x="276" y="201"/>
                </a:cubicBezTo>
                <a:cubicBezTo>
                  <a:pt x="326" y="125"/>
                  <a:pt x="276" y="0"/>
                  <a:pt x="17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2"/>
          <p:cNvSpPr/>
          <p:nvPr/>
        </p:nvSpPr>
        <p:spPr>
          <a:xfrm>
            <a:off x="6399000" y="-338325"/>
            <a:ext cx="10050" cy="6900"/>
          </a:xfrm>
          <a:custGeom>
            <a:avLst/>
            <a:gdLst/>
            <a:ahLst/>
            <a:cxnLst/>
            <a:rect l="l" t="t" r="r" b="b"/>
            <a:pathLst>
              <a:path w="402" h="276" extrusionOk="0">
                <a:moveTo>
                  <a:pt x="201" y="0"/>
                </a:moveTo>
                <a:cubicBezTo>
                  <a:pt x="26" y="0"/>
                  <a:pt x="1" y="276"/>
                  <a:pt x="201" y="276"/>
                </a:cubicBezTo>
                <a:cubicBezTo>
                  <a:pt x="377" y="276"/>
                  <a:pt x="402" y="0"/>
                  <a:pt x="2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2"/>
          <p:cNvSpPr/>
          <p:nvPr/>
        </p:nvSpPr>
        <p:spPr>
          <a:xfrm>
            <a:off x="6444750" y="-318425"/>
            <a:ext cx="5975" cy="6625"/>
          </a:xfrm>
          <a:custGeom>
            <a:avLst/>
            <a:gdLst/>
            <a:ahLst/>
            <a:cxnLst/>
            <a:rect l="l" t="t" r="r" b="b"/>
            <a:pathLst>
              <a:path w="239" h="265" extrusionOk="0">
                <a:moveTo>
                  <a:pt x="122" y="0"/>
                </a:moveTo>
                <a:cubicBezTo>
                  <a:pt x="63" y="0"/>
                  <a:pt x="0" y="44"/>
                  <a:pt x="0" y="132"/>
                </a:cubicBezTo>
                <a:lnTo>
                  <a:pt x="0" y="182"/>
                </a:lnTo>
                <a:cubicBezTo>
                  <a:pt x="12" y="238"/>
                  <a:pt x="58" y="264"/>
                  <a:pt x="107" y="264"/>
                </a:cubicBezTo>
                <a:cubicBezTo>
                  <a:pt x="165" y="264"/>
                  <a:pt x="226" y="226"/>
                  <a:pt x="226" y="157"/>
                </a:cubicBezTo>
                <a:cubicBezTo>
                  <a:pt x="226" y="157"/>
                  <a:pt x="226" y="132"/>
                  <a:pt x="226" y="132"/>
                </a:cubicBezTo>
                <a:cubicBezTo>
                  <a:pt x="238" y="44"/>
                  <a:pt x="182" y="0"/>
                  <a:pt x="1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2"/>
          <p:cNvSpPr/>
          <p:nvPr/>
        </p:nvSpPr>
        <p:spPr>
          <a:xfrm>
            <a:off x="6437225" y="-348075"/>
            <a:ext cx="9925" cy="8325"/>
          </a:xfrm>
          <a:custGeom>
            <a:avLst/>
            <a:gdLst/>
            <a:ahLst/>
            <a:cxnLst/>
            <a:rect l="l" t="t" r="r" b="b"/>
            <a:pathLst>
              <a:path w="397" h="333" extrusionOk="0">
                <a:moveTo>
                  <a:pt x="279" y="1"/>
                </a:moveTo>
                <a:cubicBezTo>
                  <a:pt x="263" y="1"/>
                  <a:pt x="245" y="5"/>
                  <a:pt x="226" y="14"/>
                </a:cubicBezTo>
                <a:cubicBezTo>
                  <a:pt x="226" y="14"/>
                  <a:pt x="201" y="14"/>
                  <a:pt x="176" y="39"/>
                </a:cubicBezTo>
                <a:cubicBezTo>
                  <a:pt x="51" y="64"/>
                  <a:pt x="1" y="190"/>
                  <a:pt x="101" y="290"/>
                </a:cubicBezTo>
                <a:cubicBezTo>
                  <a:pt x="129" y="318"/>
                  <a:pt x="168" y="332"/>
                  <a:pt x="207" y="332"/>
                </a:cubicBezTo>
                <a:cubicBezTo>
                  <a:pt x="271" y="332"/>
                  <a:pt x="336" y="293"/>
                  <a:pt x="351" y="215"/>
                </a:cubicBezTo>
                <a:cubicBezTo>
                  <a:pt x="377" y="190"/>
                  <a:pt x="377" y="165"/>
                  <a:pt x="377" y="140"/>
                </a:cubicBezTo>
                <a:cubicBezTo>
                  <a:pt x="397" y="79"/>
                  <a:pt x="351" y="1"/>
                  <a:pt x="2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2"/>
          <p:cNvSpPr/>
          <p:nvPr/>
        </p:nvSpPr>
        <p:spPr>
          <a:xfrm>
            <a:off x="6425950" y="-357750"/>
            <a:ext cx="8800" cy="11325"/>
          </a:xfrm>
          <a:custGeom>
            <a:avLst/>
            <a:gdLst/>
            <a:ahLst/>
            <a:cxnLst/>
            <a:rect l="l" t="t" r="r" b="b"/>
            <a:pathLst>
              <a:path w="352" h="453" extrusionOk="0">
                <a:moveTo>
                  <a:pt x="176" y="0"/>
                </a:moveTo>
                <a:cubicBezTo>
                  <a:pt x="76" y="0"/>
                  <a:pt x="0" y="76"/>
                  <a:pt x="25" y="176"/>
                </a:cubicBezTo>
                <a:cubicBezTo>
                  <a:pt x="51" y="251"/>
                  <a:pt x="76" y="326"/>
                  <a:pt x="76" y="376"/>
                </a:cubicBezTo>
                <a:cubicBezTo>
                  <a:pt x="87" y="431"/>
                  <a:pt x="122" y="453"/>
                  <a:pt x="160" y="453"/>
                </a:cubicBezTo>
                <a:cubicBezTo>
                  <a:pt x="209" y="453"/>
                  <a:pt x="262" y="418"/>
                  <a:pt x="276" y="376"/>
                </a:cubicBezTo>
                <a:cubicBezTo>
                  <a:pt x="276" y="301"/>
                  <a:pt x="301" y="251"/>
                  <a:pt x="326" y="176"/>
                </a:cubicBezTo>
                <a:cubicBezTo>
                  <a:pt x="351" y="101"/>
                  <a:pt x="276" y="0"/>
                  <a:pt x="17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2"/>
          <p:cNvSpPr/>
          <p:nvPr/>
        </p:nvSpPr>
        <p:spPr>
          <a:xfrm>
            <a:off x="6352650" y="-311425"/>
            <a:ext cx="9425" cy="9000"/>
          </a:xfrm>
          <a:custGeom>
            <a:avLst/>
            <a:gdLst/>
            <a:ahLst/>
            <a:cxnLst/>
            <a:rect l="l" t="t" r="r" b="b"/>
            <a:pathLst>
              <a:path w="377" h="360" extrusionOk="0">
                <a:moveTo>
                  <a:pt x="183" y="0"/>
                </a:moveTo>
                <a:cubicBezTo>
                  <a:pt x="88" y="0"/>
                  <a:pt x="0" y="89"/>
                  <a:pt x="0" y="177"/>
                </a:cubicBezTo>
                <a:cubicBezTo>
                  <a:pt x="0" y="280"/>
                  <a:pt x="94" y="360"/>
                  <a:pt x="185" y="360"/>
                </a:cubicBezTo>
                <a:cubicBezTo>
                  <a:pt x="227" y="360"/>
                  <a:pt x="269" y="342"/>
                  <a:pt x="301" y="303"/>
                </a:cubicBezTo>
                <a:cubicBezTo>
                  <a:pt x="301" y="303"/>
                  <a:pt x="301" y="303"/>
                  <a:pt x="301" y="278"/>
                </a:cubicBezTo>
                <a:cubicBezTo>
                  <a:pt x="351" y="228"/>
                  <a:pt x="376" y="127"/>
                  <a:pt x="301" y="77"/>
                </a:cubicBezTo>
                <a:lnTo>
                  <a:pt x="301" y="77"/>
                </a:lnTo>
                <a:cubicBezTo>
                  <a:pt x="311" y="82"/>
                  <a:pt x="317" y="84"/>
                  <a:pt x="320" y="84"/>
                </a:cubicBezTo>
                <a:cubicBezTo>
                  <a:pt x="333" y="84"/>
                  <a:pt x="301" y="52"/>
                  <a:pt x="301" y="52"/>
                </a:cubicBezTo>
                <a:cubicBezTo>
                  <a:pt x="264" y="15"/>
                  <a:pt x="223" y="0"/>
                  <a:pt x="1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8" name="Google Shape;528;p32"/>
          <p:cNvGrpSpPr/>
          <p:nvPr/>
        </p:nvGrpSpPr>
        <p:grpSpPr>
          <a:xfrm>
            <a:off x="4852070" y="1521020"/>
            <a:ext cx="5860029" cy="3040338"/>
            <a:chOff x="4907391" y="1769805"/>
            <a:chExt cx="4878073" cy="2530873"/>
          </a:xfrm>
        </p:grpSpPr>
        <p:sp>
          <p:nvSpPr>
            <p:cNvPr id="529" name="Google Shape;529;p32"/>
            <p:cNvSpPr/>
            <p:nvPr/>
          </p:nvSpPr>
          <p:spPr>
            <a:xfrm>
              <a:off x="5086612" y="3705875"/>
              <a:ext cx="4698852" cy="594803"/>
            </a:xfrm>
            <a:custGeom>
              <a:avLst/>
              <a:gdLst/>
              <a:ahLst/>
              <a:cxnLst/>
              <a:rect l="l" t="t" r="r" b="b"/>
              <a:pathLst>
                <a:path w="62630" h="7928" extrusionOk="0">
                  <a:moveTo>
                    <a:pt x="39345" y="1"/>
                  </a:moveTo>
                  <a:cubicBezTo>
                    <a:pt x="35741" y="1"/>
                    <a:pt x="31883" y="76"/>
                    <a:pt x="27904" y="235"/>
                  </a:cubicBezTo>
                  <a:cubicBezTo>
                    <a:pt x="17227" y="686"/>
                    <a:pt x="1011" y="1789"/>
                    <a:pt x="209" y="4747"/>
                  </a:cubicBezTo>
                  <a:cubicBezTo>
                    <a:pt x="1" y="5488"/>
                    <a:pt x="3047" y="5908"/>
                    <a:pt x="4875" y="5908"/>
                  </a:cubicBezTo>
                  <a:cubicBezTo>
                    <a:pt x="5025" y="5908"/>
                    <a:pt x="5166" y="5905"/>
                    <a:pt x="5297" y="5899"/>
                  </a:cubicBezTo>
                  <a:cubicBezTo>
                    <a:pt x="5297" y="5899"/>
                    <a:pt x="6606" y="7927"/>
                    <a:pt x="9906" y="7927"/>
                  </a:cubicBezTo>
                  <a:cubicBezTo>
                    <a:pt x="11609" y="7927"/>
                    <a:pt x="13843" y="7387"/>
                    <a:pt x="16701" y="5749"/>
                  </a:cubicBezTo>
                  <a:cubicBezTo>
                    <a:pt x="16701" y="5749"/>
                    <a:pt x="18530" y="5983"/>
                    <a:pt x="21253" y="5983"/>
                  </a:cubicBezTo>
                  <a:cubicBezTo>
                    <a:pt x="23247" y="5983"/>
                    <a:pt x="25720" y="5858"/>
                    <a:pt x="28305" y="5423"/>
                  </a:cubicBezTo>
                  <a:cubicBezTo>
                    <a:pt x="29172" y="5688"/>
                    <a:pt x="30104" y="5778"/>
                    <a:pt x="30969" y="5778"/>
                  </a:cubicBezTo>
                  <a:cubicBezTo>
                    <a:pt x="32805" y="5778"/>
                    <a:pt x="34345" y="5373"/>
                    <a:pt x="34345" y="5373"/>
                  </a:cubicBezTo>
                  <a:cubicBezTo>
                    <a:pt x="35552" y="5776"/>
                    <a:pt x="36918" y="5983"/>
                    <a:pt x="38403" y="5983"/>
                  </a:cubicBezTo>
                  <a:cubicBezTo>
                    <a:pt x="40155" y="5983"/>
                    <a:pt x="42073" y="5694"/>
                    <a:pt x="44094" y="5097"/>
                  </a:cubicBezTo>
                  <a:cubicBezTo>
                    <a:pt x="44094" y="5097"/>
                    <a:pt x="46795" y="6751"/>
                    <a:pt x="49713" y="6751"/>
                  </a:cubicBezTo>
                  <a:cubicBezTo>
                    <a:pt x="51311" y="6751"/>
                    <a:pt x="52974" y="6255"/>
                    <a:pt x="54295" y="4721"/>
                  </a:cubicBezTo>
                  <a:cubicBezTo>
                    <a:pt x="54295" y="4721"/>
                    <a:pt x="61714" y="4521"/>
                    <a:pt x="62215" y="2616"/>
                  </a:cubicBezTo>
                  <a:cubicBezTo>
                    <a:pt x="62630" y="1036"/>
                    <a:pt x="52741" y="1"/>
                    <a:pt x="39345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4907391" y="2405033"/>
              <a:ext cx="968880" cy="1647637"/>
            </a:xfrm>
            <a:custGeom>
              <a:avLst/>
              <a:gdLst/>
              <a:ahLst/>
              <a:cxnLst/>
              <a:rect l="l" t="t" r="r" b="b"/>
              <a:pathLst>
                <a:path w="12914" h="21961" extrusionOk="0">
                  <a:moveTo>
                    <a:pt x="2605" y="0"/>
                  </a:moveTo>
                  <a:cubicBezTo>
                    <a:pt x="2211" y="0"/>
                    <a:pt x="1861" y="253"/>
                    <a:pt x="1585" y="857"/>
                  </a:cubicBezTo>
                  <a:cubicBezTo>
                    <a:pt x="1" y="4381"/>
                    <a:pt x="5243" y="14797"/>
                    <a:pt x="5735" y="15669"/>
                  </a:cubicBezTo>
                  <a:lnTo>
                    <a:pt x="5735" y="15669"/>
                  </a:lnTo>
                  <a:cubicBezTo>
                    <a:pt x="5496" y="15436"/>
                    <a:pt x="4137" y="14985"/>
                    <a:pt x="2941" y="14985"/>
                  </a:cubicBezTo>
                  <a:cubicBezTo>
                    <a:pt x="2075" y="14985"/>
                    <a:pt x="1295" y="15221"/>
                    <a:pt x="1084" y="15945"/>
                  </a:cubicBezTo>
                  <a:cubicBezTo>
                    <a:pt x="557" y="17750"/>
                    <a:pt x="7023" y="21960"/>
                    <a:pt x="7023" y="21960"/>
                  </a:cubicBezTo>
                  <a:lnTo>
                    <a:pt x="12913" y="21434"/>
                  </a:lnTo>
                  <a:cubicBezTo>
                    <a:pt x="12913" y="21434"/>
                    <a:pt x="9982" y="1674"/>
                    <a:pt x="8629" y="1674"/>
                  </a:cubicBezTo>
                  <a:cubicBezTo>
                    <a:pt x="8612" y="1674"/>
                    <a:pt x="8594" y="1678"/>
                    <a:pt x="8577" y="1684"/>
                  </a:cubicBezTo>
                  <a:cubicBezTo>
                    <a:pt x="7249" y="2186"/>
                    <a:pt x="7851" y="6797"/>
                    <a:pt x="7851" y="6797"/>
                  </a:cubicBezTo>
                  <a:cubicBezTo>
                    <a:pt x="7851" y="6797"/>
                    <a:pt x="4646" y="0"/>
                    <a:pt x="26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5077020" y="2411035"/>
              <a:ext cx="799247" cy="1602096"/>
            </a:xfrm>
            <a:custGeom>
              <a:avLst/>
              <a:gdLst/>
              <a:ahLst/>
              <a:cxnLst/>
              <a:rect l="l" t="t" r="r" b="b"/>
              <a:pathLst>
                <a:path w="10653" h="21354" extrusionOk="0">
                  <a:moveTo>
                    <a:pt x="1" y="0"/>
                  </a:moveTo>
                  <a:lnTo>
                    <a:pt x="1" y="0"/>
                  </a:lnTo>
                  <a:cubicBezTo>
                    <a:pt x="427" y="1955"/>
                    <a:pt x="1003" y="3910"/>
                    <a:pt x="1655" y="5815"/>
                  </a:cubicBezTo>
                  <a:cubicBezTo>
                    <a:pt x="2281" y="7720"/>
                    <a:pt x="3008" y="9625"/>
                    <a:pt x="3835" y="11454"/>
                  </a:cubicBezTo>
                  <a:cubicBezTo>
                    <a:pt x="4236" y="12381"/>
                    <a:pt x="4687" y="13284"/>
                    <a:pt x="5163" y="14186"/>
                  </a:cubicBezTo>
                  <a:cubicBezTo>
                    <a:pt x="5640" y="15063"/>
                    <a:pt x="6141" y="15940"/>
                    <a:pt x="6692" y="16792"/>
                  </a:cubicBezTo>
                  <a:cubicBezTo>
                    <a:pt x="7795" y="18472"/>
                    <a:pt x="9073" y="20076"/>
                    <a:pt x="10652" y="21354"/>
                  </a:cubicBezTo>
                  <a:cubicBezTo>
                    <a:pt x="9900" y="20677"/>
                    <a:pt x="9224" y="19950"/>
                    <a:pt x="8572" y="19148"/>
                  </a:cubicBezTo>
                  <a:cubicBezTo>
                    <a:pt x="8271" y="18772"/>
                    <a:pt x="7970" y="18371"/>
                    <a:pt x="7670" y="17970"/>
                  </a:cubicBezTo>
                  <a:cubicBezTo>
                    <a:pt x="7394" y="17544"/>
                    <a:pt x="7093" y="17118"/>
                    <a:pt x="6843" y="16692"/>
                  </a:cubicBezTo>
                  <a:cubicBezTo>
                    <a:pt x="5765" y="15013"/>
                    <a:pt x="4838" y="13209"/>
                    <a:pt x="4036" y="11379"/>
                  </a:cubicBezTo>
                  <a:cubicBezTo>
                    <a:pt x="3183" y="9549"/>
                    <a:pt x="2482" y="7670"/>
                    <a:pt x="1805" y="5765"/>
                  </a:cubicBezTo>
                  <a:cubicBezTo>
                    <a:pt x="1454" y="4812"/>
                    <a:pt x="1153" y="3860"/>
                    <a:pt x="853" y="2908"/>
                  </a:cubicBezTo>
                  <a:cubicBezTo>
                    <a:pt x="552" y="1930"/>
                    <a:pt x="251" y="978"/>
                    <a:pt x="1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4996145" y="3582461"/>
              <a:ext cx="804874" cy="436349"/>
            </a:xfrm>
            <a:custGeom>
              <a:avLst/>
              <a:gdLst/>
              <a:ahLst/>
              <a:cxnLst/>
              <a:rect l="l" t="t" r="r" b="b"/>
              <a:pathLst>
                <a:path w="10728" h="5816" extrusionOk="0">
                  <a:moveTo>
                    <a:pt x="1" y="1"/>
                  </a:moveTo>
                  <a:lnTo>
                    <a:pt x="1" y="1"/>
                  </a:lnTo>
                  <a:cubicBezTo>
                    <a:pt x="803" y="652"/>
                    <a:pt x="1630" y="1254"/>
                    <a:pt x="2482" y="1805"/>
                  </a:cubicBezTo>
                  <a:cubicBezTo>
                    <a:pt x="3334" y="2381"/>
                    <a:pt x="4211" y="2908"/>
                    <a:pt x="5089" y="3409"/>
                  </a:cubicBezTo>
                  <a:cubicBezTo>
                    <a:pt x="5991" y="3910"/>
                    <a:pt x="6918" y="4361"/>
                    <a:pt x="7845" y="4788"/>
                  </a:cubicBezTo>
                  <a:cubicBezTo>
                    <a:pt x="8322" y="4988"/>
                    <a:pt x="8798" y="5189"/>
                    <a:pt x="9274" y="5364"/>
                  </a:cubicBezTo>
                  <a:cubicBezTo>
                    <a:pt x="9750" y="5539"/>
                    <a:pt x="10251" y="5690"/>
                    <a:pt x="10728" y="5815"/>
                  </a:cubicBezTo>
                  <a:cubicBezTo>
                    <a:pt x="10251" y="5640"/>
                    <a:pt x="9775" y="5464"/>
                    <a:pt x="9299" y="5264"/>
                  </a:cubicBezTo>
                  <a:cubicBezTo>
                    <a:pt x="8848" y="5063"/>
                    <a:pt x="8372" y="4838"/>
                    <a:pt x="7921" y="4637"/>
                  </a:cubicBezTo>
                  <a:cubicBezTo>
                    <a:pt x="6993" y="4186"/>
                    <a:pt x="6091" y="3735"/>
                    <a:pt x="5214" y="3234"/>
                  </a:cubicBezTo>
                  <a:cubicBezTo>
                    <a:pt x="4312" y="2732"/>
                    <a:pt x="3434" y="2206"/>
                    <a:pt x="2557" y="1680"/>
                  </a:cubicBezTo>
                  <a:cubicBezTo>
                    <a:pt x="2131" y="1404"/>
                    <a:pt x="1705" y="1128"/>
                    <a:pt x="1279" y="853"/>
                  </a:cubicBezTo>
                  <a:cubicBezTo>
                    <a:pt x="853" y="577"/>
                    <a:pt x="427" y="301"/>
                    <a:pt x="1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5550871" y="2531374"/>
              <a:ext cx="291549" cy="1259905"/>
            </a:xfrm>
            <a:custGeom>
              <a:avLst/>
              <a:gdLst/>
              <a:ahLst/>
              <a:cxnLst/>
              <a:rect l="l" t="t" r="r" b="b"/>
              <a:pathLst>
                <a:path w="3886" h="16793" extrusionOk="0">
                  <a:moveTo>
                    <a:pt x="0" y="0"/>
                  </a:moveTo>
                  <a:cubicBezTo>
                    <a:pt x="25" y="1429"/>
                    <a:pt x="176" y="2883"/>
                    <a:pt x="326" y="4311"/>
                  </a:cubicBezTo>
                  <a:lnTo>
                    <a:pt x="401" y="4863"/>
                  </a:lnTo>
                  <a:lnTo>
                    <a:pt x="477" y="5389"/>
                  </a:lnTo>
                  <a:cubicBezTo>
                    <a:pt x="527" y="5765"/>
                    <a:pt x="577" y="6116"/>
                    <a:pt x="652" y="6467"/>
                  </a:cubicBezTo>
                  <a:cubicBezTo>
                    <a:pt x="702" y="6818"/>
                    <a:pt x="752" y="7193"/>
                    <a:pt x="827" y="7544"/>
                  </a:cubicBezTo>
                  <a:lnTo>
                    <a:pt x="1028" y="8622"/>
                  </a:lnTo>
                  <a:cubicBezTo>
                    <a:pt x="1103" y="8973"/>
                    <a:pt x="1203" y="9324"/>
                    <a:pt x="1279" y="9675"/>
                  </a:cubicBezTo>
                  <a:cubicBezTo>
                    <a:pt x="1304" y="9850"/>
                    <a:pt x="1354" y="10026"/>
                    <a:pt x="1404" y="10201"/>
                  </a:cubicBezTo>
                  <a:lnTo>
                    <a:pt x="1529" y="10727"/>
                  </a:lnTo>
                  <a:cubicBezTo>
                    <a:pt x="1629" y="11078"/>
                    <a:pt x="1705" y="11429"/>
                    <a:pt x="1830" y="11780"/>
                  </a:cubicBezTo>
                  <a:cubicBezTo>
                    <a:pt x="1930" y="12131"/>
                    <a:pt x="2030" y="12482"/>
                    <a:pt x="2156" y="12808"/>
                  </a:cubicBezTo>
                  <a:cubicBezTo>
                    <a:pt x="2256" y="13158"/>
                    <a:pt x="2406" y="13509"/>
                    <a:pt x="2507" y="13835"/>
                  </a:cubicBezTo>
                  <a:cubicBezTo>
                    <a:pt x="2582" y="14011"/>
                    <a:pt x="2632" y="14186"/>
                    <a:pt x="2707" y="14361"/>
                  </a:cubicBezTo>
                  <a:lnTo>
                    <a:pt x="2933" y="14838"/>
                  </a:lnTo>
                  <a:lnTo>
                    <a:pt x="3133" y="15339"/>
                  </a:lnTo>
                  <a:lnTo>
                    <a:pt x="3258" y="15589"/>
                  </a:lnTo>
                  <a:lnTo>
                    <a:pt x="3384" y="15840"/>
                  </a:lnTo>
                  <a:lnTo>
                    <a:pt x="3885" y="16792"/>
                  </a:lnTo>
                  <a:lnTo>
                    <a:pt x="3434" y="15815"/>
                  </a:lnTo>
                  <a:lnTo>
                    <a:pt x="3309" y="15564"/>
                  </a:lnTo>
                  <a:lnTo>
                    <a:pt x="3208" y="15314"/>
                  </a:lnTo>
                  <a:lnTo>
                    <a:pt x="3033" y="14813"/>
                  </a:lnTo>
                  <a:lnTo>
                    <a:pt x="2832" y="14311"/>
                  </a:lnTo>
                  <a:cubicBezTo>
                    <a:pt x="2757" y="14136"/>
                    <a:pt x="2707" y="13960"/>
                    <a:pt x="2657" y="13785"/>
                  </a:cubicBezTo>
                  <a:cubicBezTo>
                    <a:pt x="2532" y="13459"/>
                    <a:pt x="2406" y="13108"/>
                    <a:pt x="2306" y="12757"/>
                  </a:cubicBezTo>
                  <a:cubicBezTo>
                    <a:pt x="1880" y="11379"/>
                    <a:pt x="1529" y="9975"/>
                    <a:pt x="1253" y="8572"/>
                  </a:cubicBezTo>
                  <a:cubicBezTo>
                    <a:pt x="928" y="7168"/>
                    <a:pt x="702" y="5740"/>
                    <a:pt x="502" y="4286"/>
                  </a:cubicBezTo>
                  <a:cubicBezTo>
                    <a:pt x="451" y="3935"/>
                    <a:pt x="401" y="3584"/>
                    <a:pt x="351" y="3234"/>
                  </a:cubicBezTo>
                  <a:cubicBezTo>
                    <a:pt x="301" y="2858"/>
                    <a:pt x="251" y="2507"/>
                    <a:pt x="226" y="2156"/>
                  </a:cubicBezTo>
                  <a:cubicBezTo>
                    <a:pt x="126" y="1429"/>
                    <a:pt x="76" y="702"/>
                    <a:pt x="0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5318511" y="1980472"/>
              <a:ext cx="1053059" cy="2072206"/>
            </a:xfrm>
            <a:custGeom>
              <a:avLst/>
              <a:gdLst/>
              <a:ahLst/>
              <a:cxnLst/>
              <a:rect l="l" t="t" r="r" b="b"/>
              <a:pathLst>
                <a:path w="14036" h="27620" extrusionOk="0">
                  <a:moveTo>
                    <a:pt x="6818" y="0"/>
                  </a:moveTo>
                  <a:lnTo>
                    <a:pt x="1" y="27619"/>
                  </a:lnTo>
                  <a:lnTo>
                    <a:pt x="1" y="27619"/>
                  </a:lnTo>
                  <a:lnTo>
                    <a:pt x="6818" y="27093"/>
                  </a:lnTo>
                  <a:lnTo>
                    <a:pt x="14036" y="4687"/>
                  </a:lnTo>
                  <a:lnTo>
                    <a:pt x="68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8285632" y="2070726"/>
              <a:ext cx="1100100" cy="1882242"/>
            </a:xfrm>
            <a:custGeom>
              <a:avLst/>
              <a:gdLst/>
              <a:ahLst/>
              <a:cxnLst/>
              <a:rect l="l" t="t" r="r" b="b"/>
              <a:pathLst>
                <a:path w="14663" h="25088" extrusionOk="0">
                  <a:moveTo>
                    <a:pt x="7244" y="0"/>
                  </a:moveTo>
                  <a:lnTo>
                    <a:pt x="1" y="3108"/>
                  </a:lnTo>
                  <a:lnTo>
                    <a:pt x="4462" y="25088"/>
                  </a:lnTo>
                  <a:lnTo>
                    <a:pt x="14662" y="25088"/>
                  </a:lnTo>
                  <a:lnTo>
                    <a:pt x="72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5724691" y="2303826"/>
              <a:ext cx="3076274" cy="1709308"/>
            </a:xfrm>
            <a:custGeom>
              <a:avLst/>
              <a:gdLst/>
              <a:ahLst/>
              <a:cxnLst/>
              <a:rect l="l" t="t" r="r" b="b"/>
              <a:pathLst>
                <a:path w="41003" h="22783" extrusionOk="0">
                  <a:moveTo>
                    <a:pt x="36517" y="1"/>
                  </a:moveTo>
                  <a:lnTo>
                    <a:pt x="7218" y="377"/>
                  </a:lnTo>
                  <a:lnTo>
                    <a:pt x="0" y="22783"/>
                  </a:lnTo>
                  <a:lnTo>
                    <a:pt x="0" y="22783"/>
                  </a:lnTo>
                  <a:lnTo>
                    <a:pt x="41003" y="21981"/>
                  </a:lnTo>
                  <a:lnTo>
                    <a:pt x="365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6845323" y="2871608"/>
              <a:ext cx="2348151" cy="1145340"/>
            </a:xfrm>
            <a:custGeom>
              <a:avLst/>
              <a:gdLst/>
              <a:ahLst/>
              <a:cxnLst/>
              <a:rect l="l" t="t" r="r" b="b"/>
              <a:pathLst>
                <a:path w="31298" h="15266" extrusionOk="0">
                  <a:moveTo>
                    <a:pt x="18934" y="1"/>
                  </a:moveTo>
                  <a:cubicBezTo>
                    <a:pt x="17018" y="1"/>
                    <a:pt x="15053" y="406"/>
                    <a:pt x="13259" y="1180"/>
                  </a:cubicBezTo>
                  <a:cubicBezTo>
                    <a:pt x="1" y="6894"/>
                    <a:pt x="4712" y="15265"/>
                    <a:pt x="4712" y="15265"/>
                  </a:cubicBezTo>
                  <a:lnTo>
                    <a:pt x="28146" y="15265"/>
                  </a:lnTo>
                  <a:cubicBezTo>
                    <a:pt x="31297" y="4613"/>
                    <a:pt x="25397" y="1"/>
                    <a:pt x="189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8812149" y="3268485"/>
              <a:ext cx="229428" cy="569819"/>
            </a:xfrm>
            <a:custGeom>
              <a:avLst/>
              <a:gdLst/>
              <a:ahLst/>
              <a:cxnLst/>
              <a:rect l="l" t="t" r="r" b="b"/>
              <a:pathLst>
                <a:path w="3058" h="7595" extrusionOk="0">
                  <a:moveTo>
                    <a:pt x="1905" y="0"/>
                  </a:moveTo>
                  <a:cubicBezTo>
                    <a:pt x="752" y="401"/>
                    <a:pt x="101" y="2531"/>
                    <a:pt x="25" y="4536"/>
                  </a:cubicBezTo>
                  <a:cubicBezTo>
                    <a:pt x="0" y="6065"/>
                    <a:pt x="1279" y="7018"/>
                    <a:pt x="2482" y="7594"/>
                  </a:cubicBezTo>
                  <a:cubicBezTo>
                    <a:pt x="3058" y="4486"/>
                    <a:pt x="2782" y="1980"/>
                    <a:pt x="1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7785522" y="2868007"/>
              <a:ext cx="772838" cy="382105"/>
            </a:xfrm>
            <a:custGeom>
              <a:avLst/>
              <a:gdLst/>
              <a:ahLst/>
              <a:cxnLst/>
              <a:rect l="l" t="t" r="r" b="b"/>
              <a:pathLst>
                <a:path w="10301" h="5093" extrusionOk="0">
                  <a:moveTo>
                    <a:pt x="6305" y="0"/>
                  </a:moveTo>
                  <a:cubicBezTo>
                    <a:pt x="4539" y="0"/>
                    <a:pt x="2687" y="367"/>
                    <a:pt x="827" y="1178"/>
                  </a:cubicBezTo>
                  <a:cubicBezTo>
                    <a:pt x="0" y="2280"/>
                    <a:pt x="100" y="3759"/>
                    <a:pt x="1679" y="4837"/>
                  </a:cubicBezTo>
                  <a:cubicBezTo>
                    <a:pt x="1943" y="5014"/>
                    <a:pt x="2282" y="5093"/>
                    <a:pt x="2672" y="5093"/>
                  </a:cubicBezTo>
                  <a:cubicBezTo>
                    <a:pt x="4992" y="5093"/>
                    <a:pt x="9142" y="2303"/>
                    <a:pt x="10301" y="651"/>
                  </a:cubicBezTo>
                  <a:cubicBezTo>
                    <a:pt x="9049" y="230"/>
                    <a:pt x="7704" y="0"/>
                    <a:pt x="6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7136790" y="2914972"/>
              <a:ext cx="1306871" cy="1101976"/>
            </a:xfrm>
            <a:custGeom>
              <a:avLst/>
              <a:gdLst/>
              <a:ahLst/>
              <a:cxnLst/>
              <a:rect l="l" t="t" r="r" b="b"/>
              <a:pathLst>
                <a:path w="17419" h="14688" extrusionOk="0">
                  <a:moveTo>
                    <a:pt x="17419" y="6166"/>
                  </a:moveTo>
                  <a:cubicBezTo>
                    <a:pt x="17419" y="6166"/>
                    <a:pt x="13710" y="7344"/>
                    <a:pt x="15414" y="11880"/>
                  </a:cubicBezTo>
                  <a:cubicBezTo>
                    <a:pt x="15414" y="11880"/>
                    <a:pt x="13740" y="12293"/>
                    <a:pt x="13864" y="14059"/>
                  </a:cubicBezTo>
                  <a:lnTo>
                    <a:pt x="13864" y="14059"/>
                  </a:lnTo>
                  <a:lnTo>
                    <a:pt x="13963" y="14485"/>
                  </a:lnTo>
                  <a:lnTo>
                    <a:pt x="13963" y="14485"/>
                  </a:lnTo>
                  <a:cubicBezTo>
                    <a:pt x="14075" y="12372"/>
                    <a:pt x="17018" y="12181"/>
                    <a:pt x="17018" y="12181"/>
                  </a:cubicBezTo>
                  <a:cubicBezTo>
                    <a:pt x="13960" y="8923"/>
                    <a:pt x="17419" y="6166"/>
                    <a:pt x="17419" y="6166"/>
                  </a:cubicBezTo>
                  <a:close/>
                  <a:moveTo>
                    <a:pt x="11103" y="0"/>
                  </a:moveTo>
                  <a:lnTo>
                    <a:pt x="9374" y="602"/>
                  </a:lnTo>
                  <a:cubicBezTo>
                    <a:pt x="1592" y="3954"/>
                    <a:pt x="9" y="8198"/>
                    <a:pt x="15" y="11149"/>
                  </a:cubicBezTo>
                  <a:lnTo>
                    <a:pt x="15" y="11149"/>
                  </a:lnTo>
                  <a:cubicBezTo>
                    <a:pt x="10" y="11150"/>
                    <a:pt x="5" y="11152"/>
                    <a:pt x="0" y="11153"/>
                  </a:cubicBezTo>
                  <a:cubicBezTo>
                    <a:pt x="25" y="13233"/>
                    <a:pt x="827" y="14687"/>
                    <a:pt x="827" y="14687"/>
                  </a:cubicBezTo>
                  <a:lnTo>
                    <a:pt x="14010" y="14687"/>
                  </a:lnTo>
                  <a:lnTo>
                    <a:pt x="13963" y="14485"/>
                  </a:lnTo>
                  <a:lnTo>
                    <a:pt x="13963" y="14485"/>
                  </a:lnTo>
                  <a:cubicBezTo>
                    <a:pt x="13961" y="14535"/>
                    <a:pt x="13960" y="14585"/>
                    <a:pt x="13960" y="14637"/>
                  </a:cubicBezTo>
                  <a:cubicBezTo>
                    <a:pt x="13907" y="14430"/>
                    <a:pt x="13876" y="14237"/>
                    <a:pt x="13864" y="14059"/>
                  </a:cubicBezTo>
                  <a:lnTo>
                    <a:pt x="13864" y="14059"/>
                  </a:lnTo>
                  <a:lnTo>
                    <a:pt x="13835" y="13935"/>
                  </a:lnTo>
                  <a:cubicBezTo>
                    <a:pt x="13835" y="13935"/>
                    <a:pt x="13465" y="10952"/>
                    <a:pt x="10574" y="10952"/>
                  </a:cubicBezTo>
                  <a:cubicBezTo>
                    <a:pt x="10550" y="10952"/>
                    <a:pt x="10526" y="10952"/>
                    <a:pt x="10502" y="10953"/>
                  </a:cubicBezTo>
                  <a:cubicBezTo>
                    <a:pt x="7544" y="11003"/>
                    <a:pt x="6542" y="13459"/>
                    <a:pt x="6542" y="13459"/>
                  </a:cubicBezTo>
                  <a:cubicBezTo>
                    <a:pt x="6153" y="12505"/>
                    <a:pt x="5581" y="11872"/>
                    <a:pt x="4927" y="11464"/>
                  </a:cubicBezTo>
                  <a:lnTo>
                    <a:pt x="4927" y="11464"/>
                  </a:lnTo>
                  <a:cubicBezTo>
                    <a:pt x="6735" y="11056"/>
                    <a:pt x="8720" y="10230"/>
                    <a:pt x="10351" y="8722"/>
                  </a:cubicBezTo>
                  <a:cubicBezTo>
                    <a:pt x="13133" y="6116"/>
                    <a:pt x="12406" y="1304"/>
                    <a:pt x="11103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8492472" y="3501585"/>
              <a:ext cx="537858" cy="515351"/>
            </a:xfrm>
            <a:custGeom>
              <a:avLst/>
              <a:gdLst/>
              <a:ahLst/>
              <a:cxnLst/>
              <a:rect l="l" t="t" r="r" b="b"/>
              <a:pathLst>
                <a:path w="7169" h="6869" extrusionOk="0">
                  <a:moveTo>
                    <a:pt x="6993" y="1"/>
                  </a:moveTo>
                  <a:cubicBezTo>
                    <a:pt x="6868" y="1429"/>
                    <a:pt x="6567" y="4011"/>
                    <a:pt x="5840" y="4913"/>
                  </a:cubicBezTo>
                  <a:cubicBezTo>
                    <a:pt x="4813" y="6191"/>
                    <a:pt x="1" y="6818"/>
                    <a:pt x="1" y="6818"/>
                  </a:cubicBezTo>
                  <a:cubicBezTo>
                    <a:pt x="1" y="6818"/>
                    <a:pt x="26" y="6818"/>
                    <a:pt x="101" y="6868"/>
                  </a:cubicBezTo>
                  <a:lnTo>
                    <a:pt x="5164" y="6868"/>
                  </a:lnTo>
                  <a:cubicBezTo>
                    <a:pt x="5540" y="6693"/>
                    <a:pt x="5941" y="6492"/>
                    <a:pt x="6367" y="6241"/>
                  </a:cubicBezTo>
                  <a:cubicBezTo>
                    <a:pt x="6993" y="3860"/>
                    <a:pt x="7169" y="1780"/>
                    <a:pt x="6993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8184124" y="3377495"/>
              <a:ext cx="259513" cy="635617"/>
            </a:xfrm>
            <a:custGeom>
              <a:avLst/>
              <a:gdLst/>
              <a:ahLst/>
              <a:cxnLst/>
              <a:rect l="l" t="t" r="r" b="b"/>
              <a:pathLst>
                <a:path w="3459" h="8472" extrusionOk="0">
                  <a:moveTo>
                    <a:pt x="3459" y="1"/>
                  </a:moveTo>
                  <a:lnTo>
                    <a:pt x="3459" y="1"/>
                  </a:lnTo>
                  <a:cubicBezTo>
                    <a:pt x="3033" y="377"/>
                    <a:pt x="2632" y="803"/>
                    <a:pt x="2331" y="1304"/>
                  </a:cubicBezTo>
                  <a:cubicBezTo>
                    <a:pt x="2030" y="1780"/>
                    <a:pt x="1805" y="2332"/>
                    <a:pt x="1755" y="2933"/>
                  </a:cubicBezTo>
                  <a:cubicBezTo>
                    <a:pt x="1705" y="3509"/>
                    <a:pt x="1805" y="4111"/>
                    <a:pt x="2030" y="4637"/>
                  </a:cubicBezTo>
                  <a:cubicBezTo>
                    <a:pt x="2259" y="5118"/>
                    <a:pt x="2572" y="5557"/>
                    <a:pt x="2911" y="5954"/>
                  </a:cubicBezTo>
                  <a:lnTo>
                    <a:pt x="2911" y="5954"/>
                  </a:lnTo>
                  <a:cubicBezTo>
                    <a:pt x="2603" y="5987"/>
                    <a:pt x="2282" y="6058"/>
                    <a:pt x="1980" y="6166"/>
                  </a:cubicBezTo>
                  <a:cubicBezTo>
                    <a:pt x="1629" y="6266"/>
                    <a:pt x="1304" y="6417"/>
                    <a:pt x="1003" y="6617"/>
                  </a:cubicBezTo>
                  <a:cubicBezTo>
                    <a:pt x="677" y="6818"/>
                    <a:pt x="426" y="7093"/>
                    <a:pt x="251" y="7419"/>
                  </a:cubicBezTo>
                  <a:cubicBezTo>
                    <a:pt x="50" y="7745"/>
                    <a:pt x="0" y="8096"/>
                    <a:pt x="0" y="8472"/>
                  </a:cubicBezTo>
                  <a:cubicBezTo>
                    <a:pt x="25" y="8096"/>
                    <a:pt x="101" y="7745"/>
                    <a:pt x="301" y="7444"/>
                  </a:cubicBezTo>
                  <a:cubicBezTo>
                    <a:pt x="477" y="7144"/>
                    <a:pt x="752" y="6893"/>
                    <a:pt x="1053" y="6692"/>
                  </a:cubicBezTo>
                  <a:cubicBezTo>
                    <a:pt x="1354" y="6517"/>
                    <a:pt x="1680" y="6392"/>
                    <a:pt x="2030" y="6291"/>
                  </a:cubicBezTo>
                  <a:cubicBezTo>
                    <a:pt x="2356" y="6191"/>
                    <a:pt x="2732" y="6116"/>
                    <a:pt x="3083" y="6091"/>
                  </a:cubicBezTo>
                  <a:cubicBezTo>
                    <a:pt x="3083" y="6091"/>
                    <a:pt x="3108" y="6091"/>
                    <a:pt x="3108" y="6066"/>
                  </a:cubicBezTo>
                  <a:cubicBezTo>
                    <a:pt x="3158" y="6041"/>
                    <a:pt x="3158" y="5991"/>
                    <a:pt x="3133" y="5966"/>
                  </a:cubicBezTo>
                  <a:cubicBezTo>
                    <a:pt x="2732" y="5540"/>
                    <a:pt x="2406" y="5088"/>
                    <a:pt x="2181" y="4562"/>
                  </a:cubicBezTo>
                  <a:cubicBezTo>
                    <a:pt x="1955" y="4061"/>
                    <a:pt x="1830" y="3484"/>
                    <a:pt x="1880" y="2933"/>
                  </a:cubicBezTo>
                  <a:cubicBezTo>
                    <a:pt x="1930" y="2382"/>
                    <a:pt x="2131" y="1830"/>
                    <a:pt x="2406" y="1329"/>
                  </a:cubicBezTo>
                  <a:cubicBezTo>
                    <a:pt x="2682" y="853"/>
                    <a:pt x="3058" y="402"/>
                    <a:pt x="34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8244293" y="3892685"/>
              <a:ext cx="94082" cy="120416"/>
            </a:xfrm>
            <a:custGeom>
              <a:avLst/>
              <a:gdLst/>
              <a:ahLst/>
              <a:cxnLst/>
              <a:rect l="l" t="t" r="r" b="b"/>
              <a:pathLst>
                <a:path w="1254" h="1605" extrusionOk="0">
                  <a:moveTo>
                    <a:pt x="1253" y="1"/>
                  </a:moveTo>
                  <a:lnTo>
                    <a:pt x="1253" y="1"/>
                  </a:lnTo>
                  <a:cubicBezTo>
                    <a:pt x="1178" y="26"/>
                    <a:pt x="1078" y="51"/>
                    <a:pt x="1003" y="76"/>
                  </a:cubicBezTo>
                  <a:cubicBezTo>
                    <a:pt x="928" y="126"/>
                    <a:pt x="827" y="176"/>
                    <a:pt x="752" y="201"/>
                  </a:cubicBezTo>
                  <a:cubicBezTo>
                    <a:pt x="602" y="302"/>
                    <a:pt x="451" y="402"/>
                    <a:pt x="326" y="552"/>
                  </a:cubicBezTo>
                  <a:cubicBezTo>
                    <a:pt x="201" y="703"/>
                    <a:pt x="101" y="853"/>
                    <a:pt x="50" y="1054"/>
                  </a:cubicBezTo>
                  <a:cubicBezTo>
                    <a:pt x="0" y="1229"/>
                    <a:pt x="0" y="1429"/>
                    <a:pt x="76" y="1605"/>
                  </a:cubicBezTo>
                  <a:cubicBezTo>
                    <a:pt x="50" y="1229"/>
                    <a:pt x="226" y="903"/>
                    <a:pt x="451" y="653"/>
                  </a:cubicBezTo>
                  <a:cubicBezTo>
                    <a:pt x="552" y="527"/>
                    <a:pt x="677" y="427"/>
                    <a:pt x="827" y="302"/>
                  </a:cubicBezTo>
                  <a:lnTo>
                    <a:pt x="1028" y="151"/>
                  </a:lnTo>
                  <a:cubicBezTo>
                    <a:pt x="1103" y="101"/>
                    <a:pt x="1178" y="51"/>
                    <a:pt x="1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8323219" y="3892685"/>
              <a:ext cx="94157" cy="120416"/>
            </a:xfrm>
            <a:custGeom>
              <a:avLst/>
              <a:gdLst/>
              <a:ahLst/>
              <a:cxnLst/>
              <a:rect l="l" t="t" r="r" b="b"/>
              <a:pathLst>
                <a:path w="1255" h="1605" extrusionOk="0">
                  <a:moveTo>
                    <a:pt x="1254" y="1"/>
                  </a:moveTo>
                  <a:cubicBezTo>
                    <a:pt x="1179" y="26"/>
                    <a:pt x="1079" y="51"/>
                    <a:pt x="1003" y="76"/>
                  </a:cubicBezTo>
                  <a:cubicBezTo>
                    <a:pt x="928" y="126"/>
                    <a:pt x="828" y="176"/>
                    <a:pt x="753" y="201"/>
                  </a:cubicBezTo>
                  <a:cubicBezTo>
                    <a:pt x="602" y="302"/>
                    <a:pt x="452" y="402"/>
                    <a:pt x="327" y="552"/>
                  </a:cubicBezTo>
                  <a:cubicBezTo>
                    <a:pt x="201" y="703"/>
                    <a:pt x="101" y="853"/>
                    <a:pt x="51" y="1054"/>
                  </a:cubicBezTo>
                  <a:cubicBezTo>
                    <a:pt x="1" y="1229"/>
                    <a:pt x="1" y="1429"/>
                    <a:pt x="76" y="1605"/>
                  </a:cubicBezTo>
                  <a:cubicBezTo>
                    <a:pt x="51" y="1229"/>
                    <a:pt x="201" y="903"/>
                    <a:pt x="452" y="653"/>
                  </a:cubicBezTo>
                  <a:cubicBezTo>
                    <a:pt x="552" y="527"/>
                    <a:pt x="678" y="427"/>
                    <a:pt x="828" y="302"/>
                  </a:cubicBezTo>
                  <a:lnTo>
                    <a:pt x="1029" y="151"/>
                  </a:lnTo>
                  <a:cubicBezTo>
                    <a:pt x="1104" y="101"/>
                    <a:pt x="1179" y="51"/>
                    <a:pt x="1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6933701" y="3371868"/>
              <a:ext cx="927091" cy="393059"/>
            </a:xfrm>
            <a:custGeom>
              <a:avLst/>
              <a:gdLst/>
              <a:ahLst/>
              <a:cxnLst/>
              <a:rect l="l" t="t" r="r" b="b"/>
              <a:pathLst>
                <a:path w="12357" h="5239" extrusionOk="0">
                  <a:moveTo>
                    <a:pt x="12357" y="0"/>
                  </a:moveTo>
                  <a:lnTo>
                    <a:pt x="1" y="627"/>
                  </a:lnTo>
                  <a:cubicBezTo>
                    <a:pt x="1" y="627"/>
                    <a:pt x="101" y="5214"/>
                    <a:pt x="5389" y="5239"/>
                  </a:cubicBezTo>
                  <a:cubicBezTo>
                    <a:pt x="5416" y="5239"/>
                    <a:pt x="5442" y="5239"/>
                    <a:pt x="5469" y="5239"/>
                  </a:cubicBezTo>
                  <a:cubicBezTo>
                    <a:pt x="11065" y="5239"/>
                    <a:pt x="12357" y="1"/>
                    <a:pt x="12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7255253" y="3737160"/>
              <a:ext cx="148626" cy="137672"/>
            </a:xfrm>
            <a:custGeom>
              <a:avLst/>
              <a:gdLst/>
              <a:ahLst/>
              <a:cxnLst/>
              <a:rect l="l" t="t" r="r" b="b"/>
              <a:pathLst>
                <a:path w="1981" h="1835" extrusionOk="0">
                  <a:moveTo>
                    <a:pt x="984" y="1"/>
                  </a:moveTo>
                  <a:cubicBezTo>
                    <a:pt x="924" y="1"/>
                    <a:pt x="863" y="7"/>
                    <a:pt x="802" y="19"/>
                  </a:cubicBezTo>
                  <a:cubicBezTo>
                    <a:pt x="326" y="119"/>
                    <a:pt x="0" y="595"/>
                    <a:pt x="75" y="1096"/>
                  </a:cubicBezTo>
                  <a:cubicBezTo>
                    <a:pt x="166" y="1527"/>
                    <a:pt x="563" y="1834"/>
                    <a:pt x="1009" y="1834"/>
                  </a:cubicBezTo>
                  <a:cubicBezTo>
                    <a:pt x="1057" y="1834"/>
                    <a:pt x="1105" y="1831"/>
                    <a:pt x="1153" y="1823"/>
                  </a:cubicBezTo>
                  <a:cubicBezTo>
                    <a:pt x="1654" y="1723"/>
                    <a:pt x="1980" y="1247"/>
                    <a:pt x="1880" y="746"/>
                  </a:cubicBezTo>
                  <a:cubicBezTo>
                    <a:pt x="1792" y="305"/>
                    <a:pt x="1414" y="1"/>
                    <a:pt x="9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7259004" y="3785551"/>
              <a:ext cx="144874" cy="89280"/>
            </a:xfrm>
            <a:custGeom>
              <a:avLst/>
              <a:gdLst/>
              <a:ahLst/>
              <a:cxnLst/>
              <a:rect l="l" t="t" r="r" b="b"/>
              <a:pathLst>
                <a:path w="1931" h="1190" extrusionOk="0">
                  <a:moveTo>
                    <a:pt x="51" y="0"/>
                  </a:moveTo>
                  <a:cubicBezTo>
                    <a:pt x="25" y="151"/>
                    <a:pt x="0" y="301"/>
                    <a:pt x="25" y="451"/>
                  </a:cubicBezTo>
                  <a:cubicBezTo>
                    <a:pt x="116" y="882"/>
                    <a:pt x="513" y="1189"/>
                    <a:pt x="959" y="1189"/>
                  </a:cubicBezTo>
                  <a:cubicBezTo>
                    <a:pt x="1007" y="1189"/>
                    <a:pt x="1055" y="1186"/>
                    <a:pt x="1103" y="1178"/>
                  </a:cubicBezTo>
                  <a:cubicBezTo>
                    <a:pt x="1604" y="1078"/>
                    <a:pt x="1930" y="602"/>
                    <a:pt x="1830" y="101"/>
                  </a:cubicBezTo>
                  <a:cubicBezTo>
                    <a:pt x="1830" y="75"/>
                    <a:pt x="1830" y="25"/>
                    <a:pt x="1805" y="0"/>
                  </a:cubicBezTo>
                  <a:cubicBezTo>
                    <a:pt x="1705" y="326"/>
                    <a:pt x="1454" y="577"/>
                    <a:pt x="1103" y="627"/>
                  </a:cubicBezTo>
                  <a:cubicBezTo>
                    <a:pt x="1041" y="641"/>
                    <a:pt x="978" y="647"/>
                    <a:pt x="917" y="647"/>
                  </a:cubicBezTo>
                  <a:cubicBezTo>
                    <a:pt x="533" y="647"/>
                    <a:pt x="180" y="389"/>
                    <a:pt x="51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7097328" y="3806257"/>
              <a:ext cx="530281" cy="249910"/>
            </a:xfrm>
            <a:custGeom>
              <a:avLst/>
              <a:gdLst/>
              <a:ahLst/>
              <a:cxnLst/>
              <a:rect l="l" t="t" r="r" b="b"/>
              <a:pathLst>
                <a:path w="7068" h="3331" extrusionOk="0">
                  <a:moveTo>
                    <a:pt x="3283" y="0"/>
                  </a:moveTo>
                  <a:cubicBezTo>
                    <a:pt x="1078" y="0"/>
                    <a:pt x="0" y="2807"/>
                    <a:pt x="0" y="2807"/>
                  </a:cubicBezTo>
                  <a:cubicBezTo>
                    <a:pt x="0" y="2807"/>
                    <a:pt x="1281" y="3331"/>
                    <a:pt x="3375" y="3331"/>
                  </a:cubicBezTo>
                  <a:cubicBezTo>
                    <a:pt x="4422" y="3331"/>
                    <a:pt x="5673" y="3200"/>
                    <a:pt x="7068" y="2807"/>
                  </a:cubicBezTo>
                  <a:cubicBezTo>
                    <a:pt x="7068" y="2807"/>
                    <a:pt x="5514" y="0"/>
                    <a:pt x="3283" y="0"/>
                  </a:cubicBezTo>
                  <a:close/>
                </a:path>
              </a:pathLst>
            </a:custGeom>
            <a:solidFill>
              <a:srgbClr val="FFE4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7097328" y="3800255"/>
              <a:ext cx="530281" cy="216674"/>
            </a:xfrm>
            <a:custGeom>
              <a:avLst/>
              <a:gdLst/>
              <a:ahLst/>
              <a:cxnLst/>
              <a:rect l="l" t="t" r="r" b="b"/>
              <a:pathLst>
                <a:path w="7068" h="2888" extrusionOk="0">
                  <a:moveTo>
                    <a:pt x="3305" y="0"/>
                  </a:moveTo>
                  <a:cubicBezTo>
                    <a:pt x="2950" y="0"/>
                    <a:pt x="2584" y="74"/>
                    <a:pt x="2256" y="205"/>
                  </a:cubicBezTo>
                  <a:cubicBezTo>
                    <a:pt x="1905" y="381"/>
                    <a:pt x="1554" y="606"/>
                    <a:pt x="1278" y="882"/>
                  </a:cubicBezTo>
                  <a:cubicBezTo>
                    <a:pt x="702" y="1433"/>
                    <a:pt x="276" y="2135"/>
                    <a:pt x="0" y="2887"/>
                  </a:cubicBezTo>
                  <a:cubicBezTo>
                    <a:pt x="175" y="2511"/>
                    <a:pt x="351" y="2185"/>
                    <a:pt x="576" y="1859"/>
                  </a:cubicBezTo>
                  <a:cubicBezTo>
                    <a:pt x="802" y="1534"/>
                    <a:pt x="1053" y="1233"/>
                    <a:pt x="1353" y="982"/>
                  </a:cubicBezTo>
                  <a:cubicBezTo>
                    <a:pt x="1654" y="707"/>
                    <a:pt x="1955" y="481"/>
                    <a:pt x="2331" y="331"/>
                  </a:cubicBezTo>
                  <a:cubicBezTo>
                    <a:pt x="2636" y="222"/>
                    <a:pt x="2961" y="150"/>
                    <a:pt x="3305" y="150"/>
                  </a:cubicBezTo>
                  <a:cubicBezTo>
                    <a:pt x="3356" y="150"/>
                    <a:pt x="3407" y="152"/>
                    <a:pt x="3459" y="155"/>
                  </a:cubicBezTo>
                  <a:cubicBezTo>
                    <a:pt x="3835" y="180"/>
                    <a:pt x="4211" y="281"/>
                    <a:pt x="4561" y="456"/>
                  </a:cubicBezTo>
                  <a:cubicBezTo>
                    <a:pt x="4912" y="631"/>
                    <a:pt x="5213" y="857"/>
                    <a:pt x="5514" y="1108"/>
                  </a:cubicBezTo>
                  <a:cubicBezTo>
                    <a:pt x="5815" y="1358"/>
                    <a:pt x="6090" y="1634"/>
                    <a:pt x="6366" y="1935"/>
                  </a:cubicBezTo>
                  <a:cubicBezTo>
                    <a:pt x="6617" y="2235"/>
                    <a:pt x="6842" y="2536"/>
                    <a:pt x="7068" y="2887"/>
                  </a:cubicBezTo>
                  <a:cubicBezTo>
                    <a:pt x="6692" y="2185"/>
                    <a:pt x="6191" y="1534"/>
                    <a:pt x="5614" y="1007"/>
                  </a:cubicBezTo>
                  <a:cubicBezTo>
                    <a:pt x="5313" y="732"/>
                    <a:pt x="4988" y="506"/>
                    <a:pt x="4612" y="331"/>
                  </a:cubicBezTo>
                  <a:cubicBezTo>
                    <a:pt x="4261" y="155"/>
                    <a:pt x="3860" y="30"/>
                    <a:pt x="3459" y="5"/>
                  </a:cubicBezTo>
                  <a:cubicBezTo>
                    <a:pt x="3408" y="2"/>
                    <a:pt x="3356" y="0"/>
                    <a:pt x="33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7433885" y="3890809"/>
              <a:ext cx="129794" cy="137372"/>
            </a:xfrm>
            <a:custGeom>
              <a:avLst/>
              <a:gdLst/>
              <a:ahLst/>
              <a:cxnLst/>
              <a:rect l="l" t="t" r="r" b="b"/>
              <a:pathLst>
                <a:path w="1730" h="1831" extrusionOk="0">
                  <a:moveTo>
                    <a:pt x="0" y="1"/>
                  </a:moveTo>
                  <a:lnTo>
                    <a:pt x="0" y="1"/>
                  </a:lnTo>
                  <a:cubicBezTo>
                    <a:pt x="176" y="101"/>
                    <a:pt x="351" y="226"/>
                    <a:pt x="527" y="377"/>
                  </a:cubicBezTo>
                  <a:cubicBezTo>
                    <a:pt x="702" y="502"/>
                    <a:pt x="852" y="652"/>
                    <a:pt x="1003" y="803"/>
                  </a:cubicBezTo>
                  <a:cubicBezTo>
                    <a:pt x="1153" y="953"/>
                    <a:pt x="1278" y="1104"/>
                    <a:pt x="1404" y="1279"/>
                  </a:cubicBezTo>
                  <a:cubicBezTo>
                    <a:pt x="1529" y="1454"/>
                    <a:pt x="1629" y="1655"/>
                    <a:pt x="1730" y="1830"/>
                  </a:cubicBezTo>
                  <a:cubicBezTo>
                    <a:pt x="1679" y="1630"/>
                    <a:pt x="1629" y="1404"/>
                    <a:pt x="1504" y="1229"/>
                  </a:cubicBezTo>
                  <a:cubicBezTo>
                    <a:pt x="1404" y="1028"/>
                    <a:pt x="1253" y="853"/>
                    <a:pt x="1103" y="678"/>
                  </a:cubicBezTo>
                  <a:cubicBezTo>
                    <a:pt x="802" y="377"/>
                    <a:pt x="426" y="126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7384970" y="3922770"/>
              <a:ext cx="116665" cy="116665"/>
            </a:xfrm>
            <a:custGeom>
              <a:avLst/>
              <a:gdLst/>
              <a:ahLst/>
              <a:cxnLst/>
              <a:rect l="l" t="t" r="r" b="b"/>
              <a:pathLst>
                <a:path w="1555" h="1555" extrusionOk="0">
                  <a:moveTo>
                    <a:pt x="1" y="1"/>
                  </a:moveTo>
                  <a:cubicBezTo>
                    <a:pt x="176" y="76"/>
                    <a:pt x="326" y="176"/>
                    <a:pt x="477" y="302"/>
                  </a:cubicBezTo>
                  <a:cubicBezTo>
                    <a:pt x="627" y="402"/>
                    <a:pt x="778" y="527"/>
                    <a:pt x="903" y="653"/>
                  </a:cubicBezTo>
                  <a:cubicBezTo>
                    <a:pt x="1028" y="803"/>
                    <a:pt x="1128" y="928"/>
                    <a:pt x="1254" y="1079"/>
                  </a:cubicBezTo>
                  <a:cubicBezTo>
                    <a:pt x="1354" y="1229"/>
                    <a:pt x="1454" y="1404"/>
                    <a:pt x="1555" y="1555"/>
                  </a:cubicBezTo>
                  <a:cubicBezTo>
                    <a:pt x="1504" y="1379"/>
                    <a:pt x="1454" y="1179"/>
                    <a:pt x="1354" y="1028"/>
                  </a:cubicBezTo>
                  <a:cubicBezTo>
                    <a:pt x="1254" y="853"/>
                    <a:pt x="1128" y="703"/>
                    <a:pt x="1003" y="552"/>
                  </a:cubicBezTo>
                  <a:cubicBezTo>
                    <a:pt x="878" y="402"/>
                    <a:pt x="702" y="302"/>
                    <a:pt x="552" y="201"/>
                  </a:cubicBezTo>
                  <a:cubicBezTo>
                    <a:pt x="377" y="101"/>
                    <a:pt x="201" y="26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7629397" y="3806257"/>
              <a:ext cx="530356" cy="256587"/>
            </a:xfrm>
            <a:custGeom>
              <a:avLst/>
              <a:gdLst/>
              <a:ahLst/>
              <a:cxnLst/>
              <a:rect l="l" t="t" r="r" b="b"/>
              <a:pathLst>
                <a:path w="7069" h="3420" extrusionOk="0">
                  <a:moveTo>
                    <a:pt x="3785" y="0"/>
                  </a:moveTo>
                  <a:cubicBezTo>
                    <a:pt x="1555" y="0"/>
                    <a:pt x="1" y="2807"/>
                    <a:pt x="1" y="2807"/>
                  </a:cubicBezTo>
                  <a:cubicBezTo>
                    <a:pt x="1" y="2807"/>
                    <a:pt x="1694" y="3420"/>
                    <a:pt x="3788" y="3420"/>
                  </a:cubicBezTo>
                  <a:cubicBezTo>
                    <a:pt x="4835" y="3420"/>
                    <a:pt x="5982" y="3267"/>
                    <a:pt x="7069" y="2807"/>
                  </a:cubicBezTo>
                  <a:cubicBezTo>
                    <a:pt x="7069" y="2807"/>
                    <a:pt x="5991" y="0"/>
                    <a:pt x="3785" y="0"/>
                  </a:cubicBezTo>
                  <a:close/>
                </a:path>
              </a:pathLst>
            </a:custGeom>
            <a:solidFill>
              <a:srgbClr val="FFE4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7629397" y="3800255"/>
              <a:ext cx="530356" cy="216674"/>
            </a:xfrm>
            <a:custGeom>
              <a:avLst/>
              <a:gdLst/>
              <a:ahLst/>
              <a:cxnLst/>
              <a:rect l="l" t="t" r="r" b="b"/>
              <a:pathLst>
                <a:path w="7069" h="2888" extrusionOk="0">
                  <a:moveTo>
                    <a:pt x="3764" y="0"/>
                  </a:moveTo>
                  <a:cubicBezTo>
                    <a:pt x="3712" y="0"/>
                    <a:pt x="3661" y="2"/>
                    <a:pt x="3610" y="5"/>
                  </a:cubicBezTo>
                  <a:cubicBezTo>
                    <a:pt x="3209" y="30"/>
                    <a:pt x="2808" y="155"/>
                    <a:pt x="2457" y="331"/>
                  </a:cubicBezTo>
                  <a:cubicBezTo>
                    <a:pt x="2081" y="506"/>
                    <a:pt x="1755" y="732"/>
                    <a:pt x="1454" y="1007"/>
                  </a:cubicBezTo>
                  <a:cubicBezTo>
                    <a:pt x="878" y="1534"/>
                    <a:pt x="377" y="2185"/>
                    <a:pt x="1" y="2887"/>
                  </a:cubicBezTo>
                  <a:cubicBezTo>
                    <a:pt x="226" y="2536"/>
                    <a:pt x="452" y="2235"/>
                    <a:pt x="703" y="1935"/>
                  </a:cubicBezTo>
                  <a:cubicBezTo>
                    <a:pt x="978" y="1634"/>
                    <a:pt x="1254" y="1358"/>
                    <a:pt x="1555" y="1108"/>
                  </a:cubicBezTo>
                  <a:cubicBezTo>
                    <a:pt x="1855" y="857"/>
                    <a:pt x="2156" y="631"/>
                    <a:pt x="2507" y="456"/>
                  </a:cubicBezTo>
                  <a:cubicBezTo>
                    <a:pt x="2858" y="281"/>
                    <a:pt x="3234" y="180"/>
                    <a:pt x="3635" y="155"/>
                  </a:cubicBezTo>
                  <a:cubicBezTo>
                    <a:pt x="3683" y="152"/>
                    <a:pt x="3732" y="150"/>
                    <a:pt x="3781" y="150"/>
                  </a:cubicBezTo>
                  <a:cubicBezTo>
                    <a:pt x="4108" y="150"/>
                    <a:pt x="4432" y="222"/>
                    <a:pt x="4738" y="331"/>
                  </a:cubicBezTo>
                  <a:cubicBezTo>
                    <a:pt x="5114" y="481"/>
                    <a:pt x="5439" y="707"/>
                    <a:pt x="5715" y="982"/>
                  </a:cubicBezTo>
                  <a:cubicBezTo>
                    <a:pt x="6016" y="1233"/>
                    <a:pt x="6267" y="1534"/>
                    <a:pt x="6492" y="1859"/>
                  </a:cubicBezTo>
                  <a:cubicBezTo>
                    <a:pt x="6718" y="2185"/>
                    <a:pt x="6918" y="2511"/>
                    <a:pt x="7069" y="2887"/>
                  </a:cubicBezTo>
                  <a:cubicBezTo>
                    <a:pt x="6793" y="2135"/>
                    <a:pt x="6367" y="1433"/>
                    <a:pt x="5790" y="882"/>
                  </a:cubicBezTo>
                  <a:cubicBezTo>
                    <a:pt x="5515" y="606"/>
                    <a:pt x="5189" y="381"/>
                    <a:pt x="4813" y="205"/>
                  </a:cubicBezTo>
                  <a:cubicBezTo>
                    <a:pt x="4485" y="74"/>
                    <a:pt x="4118" y="0"/>
                    <a:pt x="3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7693318" y="3890809"/>
              <a:ext cx="129869" cy="137372"/>
            </a:xfrm>
            <a:custGeom>
              <a:avLst/>
              <a:gdLst/>
              <a:ahLst/>
              <a:cxnLst/>
              <a:rect l="l" t="t" r="r" b="b"/>
              <a:pathLst>
                <a:path w="1731" h="1831" extrusionOk="0">
                  <a:moveTo>
                    <a:pt x="1730" y="1"/>
                  </a:moveTo>
                  <a:lnTo>
                    <a:pt x="1730" y="1"/>
                  </a:lnTo>
                  <a:cubicBezTo>
                    <a:pt x="1329" y="151"/>
                    <a:pt x="978" y="427"/>
                    <a:pt x="678" y="728"/>
                  </a:cubicBezTo>
                  <a:cubicBezTo>
                    <a:pt x="527" y="878"/>
                    <a:pt x="377" y="1053"/>
                    <a:pt x="252" y="1254"/>
                  </a:cubicBezTo>
                  <a:cubicBezTo>
                    <a:pt x="151" y="1429"/>
                    <a:pt x="51" y="1630"/>
                    <a:pt x="1" y="1830"/>
                  </a:cubicBezTo>
                  <a:cubicBezTo>
                    <a:pt x="126" y="1655"/>
                    <a:pt x="227" y="1480"/>
                    <a:pt x="352" y="1304"/>
                  </a:cubicBezTo>
                  <a:cubicBezTo>
                    <a:pt x="502" y="1154"/>
                    <a:pt x="628" y="978"/>
                    <a:pt x="778" y="828"/>
                  </a:cubicBezTo>
                  <a:cubicBezTo>
                    <a:pt x="928" y="678"/>
                    <a:pt x="1079" y="552"/>
                    <a:pt x="1254" y="402"/>
                  </a:cubicBezTo>
                  <a:cubicBezTo>
                    <a:pt x="1404" y="251"/>
                    <a:pt x="1555" y="126"/>
                    <a:pt x="1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7764816" y="3922770"/>
              <a:ext cx="107212" cy="122292"/>
            </a:xfrm>
            <a:custGeom>
              <a:avLst/>
              <a:gdLst/>
              <a:ahLst/>
              <a:cxnLst/>
              <a:rect l="l" t="t" r="r" b="b"/>
              <a:pathLst>
                <a:path w="1429" h="1630" extrusionOk="0">
                  <a:moveTo>
                    <a:pt x="1429" y="1"/>
                  </a:moveTo>
                  <a:lnTo>
                    <a:pt x="1429" y="1"/>
                  </a:lnTo>
                  <a:cubicBezTo>
                    <a:pt x="1253" y="51"/>
                    <a:pt x="1078" y="151"/>
                    <a:pt x="928" y="252"/>
                  </a:cubicBezTo>
                  <a:cubicBezTo>
                    <a:pt x="752" y="352"/>
                    <a:pt x="627" y="477"/>
                    <a:pt x="477" y="602"/>
                  </a:cubicBezTo>
                  <a:cubicBezTo>
                    <a:pt x="351" y="753"/>
                    <a:pt x="226" y="903"/>
                    <a:pt x="151" y="1079"/>
                  </a:cubicBezTo>
                  <a:cubicBezTo>
                    <a:pt x="50" y="1254"/>
                    <a:pt x="0" y="1429"/>
                    <a:pt x="0" y="1630"/>
                  </a:cubicBezTo>
                  <a:cubicBezTo>
                    <a:pt x="76" y="1455"/>
                    <a:pt x="151" y="1304"/>
                    <a:pt x="251" y="1129"/>
                  </a:cubicBezTo>
                  <a:cubicBezTo>
                    <a:pt x="351" y="1003"/>
                    <a:pt x="477" y="853"/>
                    <a:pt x="602" y="728"/>
                  </a:cubicBezTo>
                  <a:cubicBezTo>
                    <a:pt x="852" y="452"/>
                    <a:pt x="1128" y="226"/>
                    <a:pt x="14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8483094" y="3736635"/>
              <a:ext cx="744704" cy="382931"/>
            </a:xfrm>
            <a:custGeom>
              <a:avLst/>
              <a:gdLst/>
              <a:ahLst/>
              <a:cxnLst/>
              <a:rect l="l" t="t" r="r" b="b"/>
              <a:pathLst>
                <a:path w="9926" h="5104" extrusionOk="0">
                  <a:moveTo>
                    <a:pt x="7068" y="1"/>
                  </a:moveTo>
                  <a:cubicBezTo>
                    <a:pt x="7068" y="1"/>
                    <a:pt x="6742" y="2081"/>
                    <a:pt x="6366" y="2557"/>
                  </a:cubicBezTo>
                  <a:cubicBezTo>
                    <a:pt x="5439" y="3692"/>
                    <a:pt x="785" y="3735"/>
                    <a:pt x="88" y="3735"/>
                  </a:cubicBezTo>
                  <a:cubicBezTo>
                    <a:pt x="31" y="3735"/>
                    <a:pt x="0" y="3735"/>
                    <a:pt x="0" y="3735"/>
                  </a:cubicBezTo>
                  <a:lnTo>
                    <a:pt x="0" y="3735"/>
                  </a:lnTo>
                  <a:cubicBezTo>
                    <a:pt x="0" y="3735"/>
                    <a:pt x="2165" y="5103"/>
                    <a:pt x="4573" y="5103"/>
                  </a:cubicBezTo>
                  <a:cubicBezTo>
                    <a:pt x="5275" y="5103"/>
                    <a:pt x="5997" y="4987"/>
                    <a:pt x="6692" y="4687"/>
                  </a:cubicBezTo>
                  <a:cubicBezTo>
                    <a:pt x="9925" y="3284"/>
                    <a:pt x="7068" y="1"/>
                    <a:pt x="70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8483094" y="3971685"/>
              <a:ext cx="547237" cy="147875"/>
            </a:xfrm>
            <a:custGeom>
              <a:avLst/>
              <a:gdLst/>
              <a:ahLst/>
              <a:cxnLst/>
              <a:rect l="l" t="t" r="r" b="b"/>
              <a:pathLst>
                <a:path w="7294" h="1971" extrusionOk="0">
                  <a:moveTo>
                    <a:pt x="5339" y="1"/>
                  </a:moveTo>
                  <a:cubicBezTo>
                    <a:pt x="3598" y="581"/>
                    <a:pt x="504" y="602"/>
                    <a:pt x="55" y="602"/>
                  </a:cubicBezTo>
                  <a:cubicBezTo>
                    <a:pt x="19" y="602"/>
                    <a:pt x="0" y="602"/>
                    <a:pt x="0" y="602"/>
                  </a:cubicBezTo>
                  <a:lnTo>
                    <a:pt x="0" y="602"/>
                  </a:lnTo>
                  <a:cubicBezTo>
                    <a:pt x="0" y="602"/>
                    <a:pt x="2165" y="1970"/>
                    <a:pt x="4573" y="1970"/>
                  </a:cubicBezTo>
                  <a:cubicBezTo>
                    <a:pt x="5275" y="1970"/>
                    <a:pt x="5997" y="1854"/>
                    <a:pt x="6692" y="1554"/>
                  </a:cubicBezTo>
                  <a:cubicBezTo>
                    <a:pt x="6918" y="1454"/>
                    <a:pt x="7118" y="1329"/>
                    <a:pt x="7294" y="1229"/>
                  </a:cubicBezTo>
                  <a:cubicBezTo>
                    <a:pt x="7068" y="552"/>
                    <a:pt x="6241" y="201"/>
                    <a:pt x="53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8475592" y="3736635"/>
              <a:ext cx="631861" cy="387129"/>
            </a:xfrm>
            <a:custGeom>
              <a:avLst/>
              <a:gdLst/>
              <a:ahLst/>
              <a:cxnLst/>
              <a:rect l="l" t="t" r="r" b="b"/>
              <a:pathLst>
                <a:path w="8422" h="5160" extrusionOk="0">
                  <a:moveTo>
                    <a:pt x="7770" y="853"/>
                  </a:moveTo>
                  <a:cubicBezTo>
                    <a:pt x="7793" y="901"/>
                    <a:pt x="7819" y="950"/>
                    <a:pt x="7845" y="1000"/>
                  </a:cubicBezTo>
                  <a:lnTo>
                    <a:pt x="7845" y="1000"/>
                  </a:lnTo>
                  <a:cubicBezTo>
                    <a:pt x="7820" y="951"/>
                    <a:pt x="7795" y="902"/>
                    <a:pt x="7770" y="853"/>
                  </a:cubicBezTo>
                  <a:close/>
                  <a:moveTo>
                    <a:pt x="7168" y="1"/>
                  </a:moveTo>
                  <a:lnTo>
                    <a:pt x="7168" y="1"/>
                  </a:lnTo>
                  <a:cubicBezTo>
                    <a:pt x="7093" y="377"/>
                    <a:pt x="7018" y="753"/>
                    <a:pt x="6942" y="1129"/>
                  </a:cubicBezTo>
                  <a:cubicBezTo>
                    <a:pt x="6842" y="1504"/>
                    <a:pt x="6742" y="1880"/>
                    <a:pt x="6592" y="2231"/>
                  </a:cubicBezTo>
                  <a:cubicBezTo>
                    <a:pt x="6466" y="2607"/>
                    <a:pt x="6115" y="2808"/>
                    <a:pt x="5765" y="2958"/>
                  </a:cubicBezTo>
                  <a:cubicBezTo>
                    <a:pt x="5414" y="3108"/>
                    <a:pt x="5063" y="3209"/>
                    <a:pt x="4687" y="3284"/>
                  </a:cubicBezTo>
                  <a:cubicBezTo>
                    <a:pt x="3935" y="3434"/>
                    <a:pt x="3158" y="3509"/>
                    <a:pt x="2406" y="3585"/>
                  </a:cubicBezTo>
                  <a:cubicBezTo>
                    <a:pt x="1629" y="3635"/>
                    <a:pt x="852" y="3660"/>
                    <a:pt x="100" y="3660"/>
                  </a:cubicBezTo>
                  <a:cubicBezTo>
                    <a:pt x="75" y="3660"/>
                    <a:pt x="50" y="3660"/>
                    <a:pt x="25" y="3685"/>
                  </a:cubicBezTo>
                  <a:cubicBezTo>
                    <a:pt x="0" y="3735"/>
                    <a:pt x="25" y="3760"/>
                    <a:pt x="50" y="3785"/>
                  </a:cubicBezTo>
                  <a:cubicBezTo>
                    <a:pt x="902" y="4286"/>
                    <a:pt x="1805" y="4662"/>
                    <a:pt x="2757" y="4913"/>
                  </a:cubicBezTo>
                  <a:cubicBezTo>
                    <a:pt x="3398" y="5065"/>
                    <a:pt x="4051" y="5160"/>
                    <a:pt x="4707" y="5160"/>
                  </a:cubicBezTo>
                  <a:cubicBezTo>
                    <a:pt x="5026" y="5160"/>
                    <a:pt x="5345" y="5138"/>
                    <a:pt x="5664" y="5088"/>
                  </a:cubicBezTo>
                  <a:cubicBezTo>
                    <a:pt x="6140" y="4988"/>
                    <a:pt x="6617" y="4838"/>
                    <a:pt x="7068" y="4612"/>
                  </a:cubicBezTo>
                  <a:cubicBezTo>
                    <a:pt x="7494" y="4387"/>
                    <a:pt x="7895" y="4061"/>
                    <a:pt x="8145" y="3635"/>
                  </a:cubicBezTo>
                  <a:cubicBezTo>
                    <a:pt x="8371" y="3184"/>
                    <a:pt x="8421" y="2657"/>
                    <a:pt x="8296" y="2181"/>
                  </a:cubicBezTo>
                  <a:cubicBezTo>
                    <a:pt x="8271" y="1956"/>
                    <a:pt x="8171" y="1705"/>
                    <a:pt x="8095" y="1479"/>
                  </a:cubicBezTo>
                  <a:cubicBezTo>
                    <a:pt x="8019" y="1327"/>
                    <a:pt x="7928" y="1160"/>
                    <a:pt x="7845" y="1000"/>
                  </a:cubicBezTo>
                  <a:lnTo>
                    <a:pt x="7845" y="1000"/>
                  </a:lnTo>
                  <a:cubicBezTo>
                    <a:pt x="8034" y="1382"/>
                    <a:pt x="8182" y="1785"/>
                    <a:pt x="8271" y="2206"/>
                  </a:cubicBezTo>
                  <a:cubicBezTo>
                    <a:pt x="8346" y="2657"/>
                    <a:pt x="8296" y="3159"/>
                    <a:pt x="8070" y="3585"/>
                  </a:cubicBezTo>
                  <a:cubicBezTo>
                    <a:pt x="7820" y="4011"/>
                    <a:pt x="7444" y="4311"/>
                    <a:pt x="7018" y="4512"/>
                  </a:cubicBezTo>
                  <a:cubicBezTo>
                    <a:pt x="6592" y="4738"/>
                    <a:pt x="6115" y="4863"/>
                    <a:pt x="5639" y="4938"/>
                  </a:cubicBezTo>
                  <a:cubicBezTo>
                    <a:pt x="5310" y="4999"/>
                    <a:pt x="4979" y="5026"/>
                    <a:pt x="4647" y="5026"/>
                  </a:cubicBezTo>
                  <a:cubicBezTo>
                    <a:pt x="4018" y="5026"/>
                    <a:pt x="3389" y="4927"/>
                    <a:pt x="2782" y="4763"/>
                  </a:cubicBezTo>
                  <a:cubicBezTo>
                    <a:pt x="1953" y="4539"/>
                    <a:pt x="1144" y="4214"/>
                    <a:pt x="391" y="3808"/>
                  </a:cubicBezTo>
                  <a:lnTo>
                    <a:pt x="391" y="3808"/>
                  </a:lnTo>
                  <a:cubicBezTo>
                    <a:pt x="1066" y="3798"/>
                    <a:pt x="1726" y="3754"/>
                    <a:pt x="2406" y="3710"/>
                  </a:cubicBezTo>
                  <a:cubicBezTo>
                    <a:pt x="3183" y="3660"/>
                    <a:pt x="3935" y="3560"/>
                    <a:pt x="4712" y="3384"/>
                  </a:cubicBezTo>
                  <a:cubicBezTo>
                    <a:pt x="5088" y="3309"/>
                    <a:pt x="5464" y="3209"/>
                    <a:pt x="5815" y="3033"/>
                  </a:cubicBezTo>
                  <a:cubicBezTo>
                    <a:pt x="5990" y="2958"/>
                    <a:pt x="6166" y="2858"/>
                    <a:pt x="6316" y="2733"/>
                  </a:cubicBezTo>
                  <a:cubicBezTo>
                    <a:pt x="6366" y="2707"/>
                    <a:pt x="6391" y="2682"/>
                    <a:pt x="6416" y="2632"/>
                  </a:cubicBezTo>
                  <a:cubicBezTo>
                    <a:pt x="6466" y="2607"/>
                    <a:pt x="6491" y="2557"/>
                    <a:pt x="6516" y="2532"/>
                  </a:cubicBezTo>
                  <a:cubicBezTo>
                    <a:pt x="6541" y="2482"/>
                    <a:pt x="6567" y="2432"/>
                    <a:pt x="6592" y="2382"/>
                  </a:cubicBezTo>
                  <a:cubicBezTo>
                    <a:pt x="6617" y="2357"/>
                    <a:pt x="6642" y="2306"/>
                    <a:pt x="6642" y="2256"/>
                  </a:cubicBezTo>
                  <a:cubicBezTo>
                    <a:pt x="6792" y="1880"/>
                    <a:pt x="6892" y="1504"/>
                    <a:pt x="6968" y="1129"/>
                  </a:cubicBezTo>
                  <a:cubicBezTo>
                    <a:pt x="7043" y="753"/>
                    <a:pt x="7118" y="377"/>
                    <a:pt x="7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6775775" y="2660865"/>
              <a:ext cx="1219766" cy="1054109"/>
            </a:xfrm>
            <a:custGeom>
              <a:avLst/>
              <a:gdLst/>
              <a:ahLst/>
              <a:cxnLst/>
              <a:rect l="l" t="t" r="r" b="b"/>
              <a:pathLst>
                <a:path w="16258" h="14050" extrusionOk="0">
                  <a:moveTo>
                    <a:pt x="8029" y="1"/>
                  </a:moveTo>
                  <a:cubicBezTo>
                    <a:pt x="5277" y="1"/>
                    <a:pt x="2530" y="2426"/>
                    <a:pt x="1203" y="6921"/>
                  </a:cubicBezTo>
                  <a:cubicBezTo>
                    <a:pt x="0" y="11006"/>
                    <a:pt x="4612" y="13788"/>
                    <a:pt x="6842" y="14014"/>
                  </a:cubicBezTo>
                  <a:cubicBezTo>
                    <a:pt x="7093" y="14038"/>
                    <a:pt x="7347" y="14049"/>
                    <a:pt x="7603" y="14049"/>
                  </a:cubicBezTo>
                  <a:cubicBezTo>
                    <a:pt x="11674" y="14049"/>
                    <a:pt x="16257" y="11136"/>
                    <a:pt x="16116" y="8024"/>
                  </a:cubicBezTo>
                  <a:cubicBezTo>
                    <a:pt x="15965" y="4465"/>
                    <a:pt x="13008" y="204"/>
                    <a:pt x="8196" y="4"/>
                  </a:cubicBezTo>
                  <a:cubicBezTo>
                    <a:pt x="8140" y="2"/>
                    <a:pt x="8084" y="1"/>
                    <a:pt x="80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6945254" y="2933728"/>
              <a:ext cx="486841" cy="459082"/>
            </a:xfrm>
            <a:custGeom>
              <a:avLst/>
              <a:gdLst/>
              <a:ahLst/>
              <a:cxnLst/>
              <a:rect l="l" t="t" r="r" b="b"/>
              <a:pathLst>
                <a:path w="6489" h="6119" extrusionOk="0">
                  <a:moveTo>
                    <a:pt x="3657" y="1"/>
                  </a:moveTo>
                  <a:cubicBezTo>
                    <a:pt x="2916" y="1"/>
                    <a:pt x="2273" y="317"/>
                    <a:pt x="1927" y="678"/>
                  </a:cubicBezTo>
                  <a:cubicBezTo>
                    <a:pt x="326" y="2350"/>
                    <a:pt x="1" y="6119"/>
                    <a:pt x="2580" y="6119"/>
                  </a:cubicBezTo>
                  <a:cubicBezTo>
                    <a:pt x="2706" y="6119"/>
                    <a:pt x="2839" y="6110"/>
                    <a:pt x="2979" y="6091"/>
                  </a:cubicBezTo>
                  <a:cubicBezTo>
                    <a:pt x="5987" y="5690"/>
                    <a:pt x="6488" y="1404"/>
                    <a:pt x="5210" y="502"/>
                  </a:cubicBezTo>
                  <a:cubicBezTo>
                    <a:pt x="4689" y="141"/>
                    <a:pt x="4151" y="1"/>
                    <a:pt x="36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6894238" y="2683673"/>
              <a:ext cx="1075642" cy="1031302"/>
            </a:xfrm>
            <a:custGeom>
              <a:avLst/>
              <a:gdLst/>
              <a:ahLst/>
              <a:cxnLst/>
              <a:rect l="l" t="t" r="r" b="b"/>
              <a:pathLst>
                <a:path w="14337" h="13746" extrusionOk="0">
                  <a:moveTo>
                    <a:pt x="4762" y="1"/>
                  </a:moveTo>
                  <a:cubicBezTo>
                    <a:pt x="2857" y="702"/>
                    <a:pt x="1103" y="2607"/>
                    <a:pt x="0" y="5514"/>
                  </a:cubicBezTo>
                  <a:cubicBezTo>
                    <a:pt x="602" y="5414"/>
                    <a:pt x="1629" y="4988"/>
                    <a:pt x="3058" y="3509"/>
                  </a:cubicBezTo>
                  <a:cubicBezTo>
                    <a:pt x="4712" y="1780"/>
                    <a:pt x="4862" y="627"/>
                    <a:pt x="4762" y="1"/>
                  </a:cubicBezTo>
                  <a:close/>
                  <a:moveTo>
                    <a:pt x="9073" y="176"/>
                  </a:moveTo>
                  <a:cubicBezTo>
                    <a:pt x="8923" y="176"/>
                    <a:pt x="8797" y="176"/>
                    <a:pt x="8697" y="201"/>
                  </a:cubicBezTo>
                  <a:cubicBezTo>
                    <a:pt x="8697" y="201"/>
                    <a:pt x="8647" y="4011"/>
                    <a:pt x="11755" y="5890"/>
                  </a:cubicBezTo>
                  <a:cubicBezTo>
                    <a:pt x="12460" y="6326"/>
                    <a:pt x="13049" y="6500"/>
                    <a:pt x="13526" y="6500"/>
                  </a:cubicBezTo>
                  <a:cubicBezTo>
                    <a:pt x="13846" y="6500"/>
                    <a:pt x="14115" y="6422"/>
                    <a:pt x="14336" y="6291"/>
                  </a:cubicBezTo>
                  <a:cubicBezTo>
                    <a:pt x="13710" y="3760"/>
                    <a:pt x="11855" y="1229"/>
                    <a:pt x="9073" y="176"/>
                  </a:cubicBezTo>
                  <a:close/>
                  <a:moveTo>
                    <a:pt x="5721" y="6747"/>
                  </a:moveTo>
                  <a:cubicBezTo>
                    <a:pt x="1567" y="6747"/>
                    <a:pt x="538" y="9101"/>
                    <a:pt x="276" y="10552"/>
                  </a:cubicBezTo>
                  <a:cubicBezTo>
                    <a:pt x="1504" y="12432"/>
                    <a:pt x="3860" y="13585"/>
                    <a:pt x="5263" y="13710"/>
                  </a:cubicBezTo>
                  <a:cubicBezTo>
                    <a:pt x="5514" y="13734"/>
                    <a:pt x="5768" y="13745"/>
                    <a:pt x="6023" y="13745"/>
                  </a:cubicBezTo>
                  <a:cubicBezTo>
                    <a:pt x="8199" y="13745"/>
                    <a:pt x="10521" y="12911"/>
                    <a:pt x="12181" y="11655"/>
                  </a:cubicBezTo>
                  <a:cubicBezTo>
                    <a:pt x="12331" y="9725"/>
                    <a:pt x="11755" y="7093"/>
                    <a:pt x="6416" y="6767"/>
                  </a:cubicBezTo>
                  <a:cubicBezTo>
                    <a:pt x="6175" y="6753"/>
                    <a:pt x="5944" y="6747"/>
                    <a:pt x="5721" y="6747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7665109" y="2741966"/>
              <a:ext cx="325386" cy="883801"/>
            </a:xfrm>
            <a:custGeom>
              <a:avLst/>
              <a:gdLst/>
              <a:ahLst/>
              <a:cxnLst/>
              <a:rect l="l" t="t" r="r" b="b"/>
              <a:pathLst>
                <a:path w="4337" h="11780" extrusionOk="0">
                  <a:moveTo>
                    <a:pt x="1" y="0"/>
                  </a:moveTo>
                  <a:cubicBezTo>
                    <a:pt x="527" y="326"/>
                    <a:pt x="1029" y="702"/>
                    <a:pt x="1480" y="1128"/>
                  </a:cubicBezTo>
                  <a:cubicBezTo>
                    <a:pt x="1906" y="1579"/>
                    <a:pt x="2307" y="2056"/>
                    <a:pt x="2658" y="2557"/>
                  </a:cubicBezTo>
                  <a:cubicBezTo>
                    <a:pt x="3334" y="3584"/>
                    <a:pt x="3861" y="4737"/>
                    <a:pt x="4061" y="5965"/>
                  </a:cubicBezTo>
                  <a:cubicBezTo>
                    <a:pt x="4086" y="6116"/>
                    <a:pt x="4111" y="6266"/>
                    <a:pt x="4136" y="6417"/>
                  </a:cubicBezTo>
                  <a:cubicBezTo>
                    <a:pt x="4161" y="6567"/>
                    <a:pt x="4161" y="6717"/>
                    <a:pt x="4186" y="6868"/>
                  </a:cubicBezTo>
                  <a:cubicBezTo>
                    <a:pt x="4186" y="6943"/>
                    <a:pt x="4186" y="7018"/>
                    <a:pt x="4186" y="7093"/>
                  </a:cubicBezTo>
                  <a:cubicBezTo>
                    <a:pt x="4186" y="7168"/>
                    <a:pt x="4186" y="7244"/>
                    <a:pt x="4186" y="7319"/>
                  </a:cubicBezTo>
                  <a:cubicBezTo>
                    <a:pt x="4161" y="7469"/>
                    <a:pt x="4161" y="7620"/>
                    <a:pt x="4111" y="7770"/>
                  </a:cubicBezTo>
                  <a:cubicBezTo>
                    <a:pt x="4061" y="8071"/>
                    <a:pt x="3936" y="8371"/>
                    <a:pt x="3811" y="8647"/>
                  </a:cubicBezTo>
                  <a:cubicBezTo>
                    <a:pt x="3660" y="8923"/>
                    <a:pt x="3510" y="9173"/>
                    <a:pt x="3334" y="9424"/>
                  </a:cubicBezTo>
                  <a:cubicBezTo>
                    <a:pt x="2958" y="9925"/>
                    <a:pt x="2507" y="10351"/>
                    <a:pt x="2031" y="10752"/>
                  </a:cubicBezTo>
                  <a:cubicBezTo>
                    <a:pt x="1555" y="11128"/>
                    <a:pt x="1029" y="11479"/>
                    <a:pt x="477" y="11780"/>
                  </a:cubicBezTo>
                  <a:cubicBezTo>
                    <a:pt x="1605" y="11229"/>
                    <a:pt x="2658" y="10502"/>
                    <a:pt x="3435" y="9499"/>
                  </a:cubicBezTo>
                  <a:cubicBezTo>
                    <a:pt x="3610" y="9249"/>
                    <a:pt x="3785" y="8973"/>
                    <a:pt x="3936" y="8697"/>
                  </a:cubicBezTo>
                  <a:cubicBezTo>
                    <a:pt x="4061" y="8422"/>
                    <a:pt x="4186" y="8121"/>
                    <a:pt x="4262" y="7820"/>
                  </a:cubicBezTo>
                  <a:cubicBezTo>
                    <a:pt x="4287" y="7645"/>
                    <a:pt x="4312" y="7494"/>
                    <a:pt x="4337" y="7344"/>
                  </a:cubicBezTo>
                  <a:cubicBezTo>
                    <a:pt x="4337" y="7269"/>
                    <a:pt x="4337" y="7168"/>
                    <a:pt x="4337" y="7093"/>
                  </a:cubicBezTo>
                  <a:cubicBezTo>
                    <a:pt x="4337" y="7018"/>
                    <a:pt x="4337" y="6943"/>
                    <a:pt x="4337" y="6868"/>
                  </a:cubicBezTo>
                  <a:cubicBezTo>
                    <a:pt x="4312" y="6717"/>
                    <a:pt x="4312" y="6542"/>
                    <a:pt x="4287" y="6391"/>
                  </a:cubicBezTo>
                  <a:cubicBezTo>
                    <a:pt x="4262" y="6241"/>
                    <a:pt x="4262" y="6091"/>
                    <a:pt x="4212" y="5915"/>
                  </a:cubicBezTo>
                  <a:cubicBezTo>
                    <a:pt x="3986" y="4687"/>
                    <a:pt x="3485" y="3509"/>
                    <a:pt x="2758" y="2482"/>
                  </a:cubicBezTo>
                  <a:cubicBezTo>
                    <a:pt x="2031" y="1454"/>
                    <a:pt x="1104" y="6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7507184" y="2681797"/>
              <a:ext cx="507773" cy="430572"/>
            </a:xfrm>
            <a:custGeom>
              <a:avLst/>
              <a:gdLst/>
              <a:ahLst/>
              <a:cxnLst/>
              <a:rect l="l" t="t" r="r" b="b"/>
              <a:pathLst>
                <a:path w="6768" h="5739" extrusionOk="0">
                  <a:moveTo>
                    <a:pt x="978" y="0"/>
                  </a:moveTo>
                  <a:cubicBezTo>
                    <a:pt x="1" y="0"/>
                    <a:pt x="677" y="1504"/>
                    <a:pt x="1304" y="2432"/>
                  </a:cubicBezTo>
                  <a:cubicBezTo>
                    <a:pt x="2206" y="3760"/>
                    <a:pt x="3484" y="5013"/>
                    <a:pt x="3986" y="5364"/>
                  </a:cubicBezTo>
                  <a:cubicBezTo>
                    <a:pt x="4319" y="5602"/>
                    <a:pt x="4717" y="5738"/>
                    <a:pt x="5093" y="5738"/>
                  </a:cubicBezTo>
                  <a:cubicBezTo>
                    <a:pt x="5709" y="5738"/>
                    <a:pt x="6267" y="5373"/>
                    <a:pt x="6392" y="4487"/>
                  </a:cubicBezTo>
                  <a:cubicBezTo>
                    <a:pt x="6768" y="1705"/>
                    <a:pt x="2081" y="26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7099204" y="3285290"/>
              <a:ext cx="609283" cy="429446"/>
            </a:xfrm>
            <a:custGeom>
              <a:avLst/>
              <a:gdLst/>
              <a:ahLst/>
              <a:cxnLst/>
              <a:rect l="l" t="t" r="r" b="b"/>
              <a:pathLst>
                <a:path w="8121" h="5724" extrusionOk="0">
                  <a:moveTo>
                    <a:pt x="3498" y="1"/>
                  </a:moveTo>
                  <a:cubicBezTo>
                    <a:pt x="2047" y="1"/>
                    <a:pt x="50" y="2974"/>
                    <a:pt x="0" y="4789"/>
                  </a:cubicBezTo>
                  <a:cubicBezTo>
                    <a:pt x="902" y="5315"/>
                    <a:pt x="1830" y="5616"/>
                    <a:pt x="2531" y="5691"/>
                  </a:cubicBezTo>
                  <a:cubicBezTo>
                    <a:pt x="2775" y="5713"/>
                    <a:pt x="3020" y="5724"/>
                    <a:pt x="3268" y="5724"/>
                  </a:cubicBezTo>
                  <a:cubicBezTo>
                    <a:pt x="4704" y="5724"/>
                    <a:pt x="6197" y="5362"/>
                    <a:pt x="7544" y="4764"/>
                  </a:cubicBezTo>
                  <a:cubicBezTo>
                    <a:pt x="8120" y="2508"/>
                    <a:pt x="5313" y="52"/>
                    <a:pt x="3534" y="2"/>
                  </a:cubicBezTo>
                  <a:cubicBezTo>
                    <a:pt x="3522" y="1"/>
                    <a:pt x="3510" y="1"/>
                    <a:pt x="3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7099204" y="3285290"/>
              <a:ext cx="609283" cy="396885"/>
            </a:xfrm>
            <a:custGeom>
              <a:avLst/>
              <a:gdLst/>
              <a:ahLst/>
              <a:cxnLst/>
              <a:rect l="l" t="t" r="r" b="b"/>
              <a:pathLst>
                <a:path w="8121" h="5290" extrusionOk="0">
                  <a:moveTo>
                    <a:pt x="3498" y="1"/>
                  </a:moveTo>
                  <a:cubicBezTo>
                    <a:pt x="2047" y="1"/>
                    <a:pt x="50" y="2974"/>
                    <a:pt x="0" y="4789"/>
                  </a:cubicBezTo>
                  <a:cubicBezTo>
                    <a:pt x="201" y="4889"/>
                    <a:pt x="426" y="5014"/>
                    <a:pt x="627" y="5114"/>
                  </a:cubicBezTo>
                  <a:cubicBezTo>
                    <a:pt x="627" y="5114"/>
                    <a:pt x="1454" y="4989"/>
                    <a:pt x="1479" y="3861"/>
                  </a:cubicBezTo>
                  <a:cubicBezTo>
                    <a:pt x="1528" y="2003"/>
                    <a:pt x="2509" y="929"/>
                    <a:pt x="3500" y="929"/>
                  </a:cubicBezTo>
                  <a:cubicBezTo>
                    <a:pt x="3511" y="929"/>
                    <a:pt x="3523" y="929"/>
                    <a:pt x="3534" y="929"/>
                  </a:cubicBezTo>
                  <a:cubicBezTo>
                    <a:pt x="4486" y="954"/>
                    <a:pt x="5489" y="2508"/>
                    <a:pt x="5313" y="4137"/>
                  </a:cubicBezTo>
                  <a:cubicBezTo>
                    <a:pt x="5213" y="5215"/>
                    <a:pt x="6140" y="5290"/>
                    <a:pt x="6140" y="5290"/>
                  </a:cubicBezTo>
                  <a:cubicBezTo>
                    <a:pt x="6617" y="5139"/>
                    <a:pt x="7093" y="4964"/>
                    <a:pt x="7544" y="4764"/>
                  </a:cubicBezTo>
                  <a:cubicBezTo>
                    <a:pt x="8120" y="2508"/>
                    <a:pt x="5313" y="52"/>
                    <a:pt x="3534" y="2"/>
                  </a:cubicBezTo>
                  <a:cubicBezTo>
                    <a:pt x="3522" y="1"/>
                    <a:pt x="3510" y="1"/>
                    <a:pt x="3498" y="1"/>
                  </a:cubicBezTo>
                  <a:close/>
                </a:path>
              </a:pathLst>
            </a:custGeom>
            <a:solidFill>
              <a:srgbClr val="87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7159373" y="3065395"/>
              <a:ext cx="77126" cy="75401"/>
            </a:xfrm>
            <a:custGeom>
              <a:avLst/>
              <a:gdLst/>
              <a:ahLst/>
              <a:cxnLst/>
              <a:rect l="l" t="t" r="r" b="b"/>
              <a:pathLst>
                <a:path w="1028" h="1005" extrusionOk="0">
                  <a:moveTo>
                    <a:pt x="526" y="0"/>
                  </a:moveTo>
                  <a:cubicBezTo>
                    <a:pt x="251" y="0"/>
                    <a:pt x="0" y="201"/>
                    <a:pt x="0" y="476"/>
                  </a:cubicBezTo>
                  <a:cubicBezTo>
                    <a:pt x="0" y="777"/>
                    <a:pt x="201" y="1003"/>
                    <a:pt x="476" y="1003"/>
                  </a:cubicBezTo>
                  <a:cubicBezTo>
                    <a:pt x="490" y="1004"/>
                    <a:pt x="504" y="1005"/>
                    <a:pt x="518" y="1005"/>
                  </a:cubicBezTo>
                  <a:cubicBezTo>
                    <a:pt x="777" y="1005"/>
                    <a:pt x="1003" y="788"/>
                    <a:pt x="1003" y="527"/>
                  </a:cubicBezTo>
                  <a:cubicBezTo>
                    <a:pt x="1028" y="251"/>
                    <a:pt x="802" y="25"/>
                    <a:pt x="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7516637" y="3080250"/>
              <a:ext cx="77126" cy="75476"/>
            </a:xfrm>
            <a:custGeom>
              <a:avLst/>
              <a:gdLst/>
              <a:ahLst/>
              <a:cxnLst/>
              <a:rect l="l" t="t" r="r" b="b"/>
              <a:pathLst>
                <a:path w="1028" h="1006" extrusionOk="0">
                  <a:moveTo>
                    <a:pt x="484" y="1"/>
                  </a:moveTo>
                  <a:cubicBezTo>
                    <a:pt x="226" y="1"/>
                    <a:pt x="0" y="217"/>
                    <a:pt x="0" y="479"/>
                  </a:cubicBezTo>
                  <a:cubicBezTo>
                    <a:pt x="0" y="755"/>
                    <a:pt x="201" y="980"/>
                    <a:pt x="476" y="1005"/>
                  </a:cubicBezTo>
                  <a:cubicBezTo>
                    <a:pt x="752" y="1005"/>
                    <a:pt x="1003" y="805"/>
                    <a:pt x="1003" y="504"/>
                  </a:cubicBezTo>
                  <a:cubicBezTo>
                    <a:pt x="1028" y="228"/>
                    <a:pt x="802" y="3"/>
                    <a:pt x="526" y="3"/>
                  </a:cubicBezTo>
                  <a:cubicBezTo>
                    <a:pt x="512" y="1"/>
                    <a:pt x="498" y="1"/>
                    <a:pt x="4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7497806" y="3129616"/>
              <a:ext cx="120416" cy="35712"/>
            </a:xfrm>
            <a:custGeom>
              <a:avLst/>
              <a:gdLst/>
              <a:ahLst/>
              <a:cxnLst/>
              <a:rect l="l" t="t" r="r" b="b"/>
              <a:pathLst>
                <a:path w="1605" h="476" extrusionOk="0">
                  <a:moveTo>
                    <a:pt x="1268" y="1"/>
                  </a:moveTo>
                  <a:cubicBezTo>
                    <a:pt x="1035" y="1"/>
                    <a:pt x="899" y="117"/>
                    <a:pt x="732" y="117"/>
                  </a:cubicBezTo>
                  <a:cubicBezTo>
                    <a:pt x="677" y="117"/>
                    <a:pt x="618" y="105"/>
                    <a:pt x="552" y="72"/>
                  </a:cubicBezTo>
                  <a:cubicBezTo>
                    <a:pt x="443" y="21"/>
                    <a:pt x="346" y="5"/>
                    <a:pt x="264" y="5"/>
                  </a:cubicBezTo>
                  <a:cubicBezTo>
                    <a:pt x="101" y="5"/>
                    <a:pt x="0" y="72"/>
                    <a:pt x="0" y="72"/>
                  </a:cubicBezTo>
                  <a:cubicBezTo>
                    <a:pt x="0" y="72"/>
                    <a:pt x="25" y="297"/>
                    <a:pt x="226" y="297"/>
                  </a:cubicBezTo>
                  <a:cubicBezTo>
                    <a:pt x="243" y="295"/>
                    <a:pt x="258" y="295"/>
                    <a:pt x="273" y="295"/>
                  </a:cubicBezTo>
                  <a:cubicBezTo>
                    <a:pt x="481" y="295"/>
                    <a:pt x="520" y="449"/>
                    <a:pt x="777" y="473"/>
                  </a:cubicBezTo>
                  <a:cubicBezTo>
                    <a:pt x="804" y="474"/>
                    <a:pt x="828" y="475"/>
                    <a:pt x="849" y="475"/>
                  </a:cubicBezTo>
                  <a:cubicBezTo>
                    <a:pt x="1115" y="475"/>
                    <a:pt x="1041" y="342"/>
                    <a:pt x="1203" y="272"/>
                  </a:cubicBezTo>
                  <a:cubicBezTo>
                    <a:pt x="1272" y="242"/>
                    <a:pt x="1331" y="237"/>
                    <a:pt x="1381" y="237"/>
                  </a:cubicBezTo>
                  <a:cubicBezTo>
                    <a:pt x="1407" y="237"/>
                    <a:pt x="1431" y="238"/>
                    <a:pt x="1452" y="238"/>
                  </a:cubicBezTo>
                  <a:cubicBezTo>
                    <a:pt x="1528" y="238"/>
                    <a:pt x="1577" y="221"/>
                    <a:pt x="1604" y="72"/>
                  </a:cubicBezTo>
                  <a:cubicBezTo>
                    <a:pt x="1471" y="19"/>
                    <a:pt x="1362" y="1"/>
                    <a:pt x="1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7497806" y="3127440"/>
              <a:ext cx="120416" cy="14630"/>
            </a:xfrm>
            <a:custGeom>
              <a:avLst/>
              <a:gdLst/>
              <a:ahLst/>
              <a:cxnLst/>
              <a:rect l="l" t="t" r="r" b="b"/>
              <a:pathLst>
                <a:path w="1605" h="195" extrusionOk="0">
                  <a:moveTo>
                    <a:pt x="1203" y="0"/>
                  </a:moveTo>
                  <a:cubicBezTo>
                    <a:pt x="1053" y="0"/>
                    <a:pt x="928" y="76"/>
                    <a:pt x="802" y="101"/>
                  </a:cubicBezTo>
                  <a:cubicBezTo>
                    <a:pt x="765" y="113"/>
                    <a:pt x="733" y="119"/>
                    <a:pt x="702" y="119"/>
                  </a:cubicBezTo>
                  <a:cubicBezTo>
                    <a:pt x="671" y="119"/>
                    <a:pt x="640" y="113"/>
                    <a:pt x="602" y="101"/>
                  </a:cubicBezTo>
                  <a:cubicBezTo>
                    <a:pt x="552" y="76"/>
                    <a:pt x="477" y="25"/>
                    <a:pt x="426" y="25"/>
                  </a:cubicBezTo>
                  <a:cubicBezTo>
                    <a:pt x="376" y="17"/>
                    <a:pt x="326" y="11"/>
                    <a:pt x="277" y="11"/>
                  </a:cubicBezTo>
                  <a:cubicBezTo>
                    <a:pt x="179" y="11"/>
                    <a:pt x="84" y="34"/>
                    <a:pt x="0" y="101"/>
                  </a:cubicBezTo>
                  <a:cubicBezTo>
                    <a:pt x="74" y="71"/>
                    <a:pt x="156" y="59"/>
                    <a:pt x="236" y="59"/>
                  </a:cubicBezTo>
                  <a:cubicBezTo>
                    <a:pt x="293" y="59"/>
                    <a:pt x="350" y="65"/>
                    <a:pt x="401" y="76"/>
                  </a:cubicBezTo>
                  <a:cubicBezTo>
                    <a:pt x="477" y="101"/>
                    <a:pt x="527" y="126"/>
                    <a:pt x="577" y="176"/>
                  </a:cubicBezTo>
                  <a:cubicBezTo>
                    <a:pt x="614" y="188"/>
                    <a:pt x="658" y="195"/>
                    <a:pt x="699" y="195"/>
                  </a:cubicBezTo>
                  <a:cubicBezTo>
                    <a:pt x="740" y="195"/>
                    <a:pt x="777" y="188"/>
                    <a:pt x="802" y="176"/>
                  </a:cubicBezTo>
                  <a:cubicBezTo>
                    <a:pt x="953" y="151"/>
                    <a:pt x="1078" y="76"/>
                    <a:pt x="1203" y="76"/>
                  </a:cubicBezTo>
                  <a:cubicBezTo>
                    <a:pt x="1240" y="68"/>
                    <a:pt x="1279" y="65"/>
                    <a:pt x="1319" y="65"/>
                  </a:cubicBezTo>
                  <a:cubicBezTo>
                    <a:pt x="1415" y="65"/>
                    <a:pt x="1516" y="83"/>
                    <a:pt x="1604" y="101"/>
                  </a:cubicBezTo>
                  <a:cubicBezTo>
                    <a:pt x="1479" y="50"/>
                    <a:pt x="1354" y="0"/>
                    <a:pt x="1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7136790" y="3125114"/>
              <a:ext cx="120416" cy="36462"/>
            </a:xfrm>
            <a:custGeom>
              <a:avLst/>
              <a:gdLst/>
              <a:ahLst/>
              <a:cxnLst/>
              <a:rect l="l" t="t" r="r" b="b"/>
              <a:pathLst>
                <a:path w="1605" h="486" extrusionOk="0">
                  <a:moveTo>
                    <a:pt x="346" y="0"/>
                  </a:moveTo>
                  <a:cubicBezTo>
                    <a:pt x="250" y="0"/>
                    <a:pt x="138" y="21"/>
                    <a:pt x="0" y="81"/>
                  </a:cubicBezTo>
                  <a:cubicBezTo>
                    <a:pt x="25" y="219"/>
                    <a:pt x="69" y="244"/>
                    <a:pt x="135" y="244"/>
                  </a:cubicBezTo>
                  <a:cubicBezTo>
                    <a:pt x="173" y="244"/>
                    <a:pt x="217" y="236"/>
                    <a:pt x="270" y="236"/>
                  </a:cubicBezTo>
                  <a:cubicBezTo>
                    <a:pt x="309" y="236"/>
                    <a:pt x="353" y="241"/>
                    <a:pt x="401" y="257"/>
                  </a:cubicBezTo>
                  <a:cubicBezTo>
                    <a:pt x="564" y="350"/>
                    <a:pt x="469" y="485"/>
                    <a:pt x="751" y="485"/>
                  </a:cubicBezTo>
                  <a:cubicBezTo>
                    <a:pt x="774" y="485"/>
                    <a:pt x="799" y="484"/>
                    <a:pt x="827" y="482"/>
                  </a:cubicBezTo>
                  <a:cubicBezTo>
                    <a:pt x="1103" y="457"/>
                    <a:pt x="1128" y="282"/>
                    <a:pt x="1379" y="282"/>
                  </a:cubicBezTo>
                  <a:cubicBezTo>
                    <a:pt x="1389" y="283"/>
                    <a:pt x="1399" y="284"/>
                    <a:pt x="1409" y="284"/>
                  </a:cubicBezTo>
                  <a:cubicBezTo>
                    <a:pt x="1582" y="284"/>
                    <a:pt x="1604" y="81"/>
                    <a:pt x="1604" y="81"/>
                  </a:cubicBezTo>
                  <a:cubicBezTo>
                    <a:pt x="1604" y="81"/>
                    <a:pt x="1504" y="15"/>
                    <a:pt x="1341" y="15"/>
                  </a:cubicBezTo>
                  <a:cubicBezTo>
                    <a:pt x="1259" y="15"/>
                    <a:pt x="1162" y="31"/>
                    <a:pt x="1053" y="81"/>
                  </a:cubicBezTo>
                  <a:cubicBezTo>
                    <a:pt x="990" y="113"/>
                    <a:pt x="934" y="125"/>
                    <a:pt x="881" y="125"/>
                  </a:cubicBezTo>
                  <a:cubicBezTo>
                    <a:pt x="712" y="125"/>
                    <a:pt x="578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7136790" y="3123689"/>
              <a:ext cx="120416" cy="14480"/>
            </a:xfrm>
            <a:custGeom>
              <a:avLst/>
              <a:gdLst/>
              <a:ahLst/>
              <a:cxnLst/>
              <a:rect l="l" t="t" r="r" b="b"/>
              <a:pathLst>
                <a:path w="1605" h="193" extrusionOk="0">
                  <a:moveTo>
                    <a:pt x="401" y="0"/>
                  </a:moveTo>
                  <a:cubicBezTo>
                    <a:pt x="251" y="0"/>
                    <a:pt x="126" y="50"/>
                    <a:pt x="0" y="100"/>
                  </a:cubicBezTo>
                  <a:cubicBezTo>
                    <a:pt x="126" y="75"/>
                    <a:pt x="276" y="50"/>
                    <a:pt x="401" y="50"/>
                  </a:cubicBezTo>
                  <a:cubicBezTo>
                    <a:pt x="527" y="75"/>
                    <a:pt x="652" y="151"/>
                    <a:pt x="802" y="176"/>
                  </a:cubicBezTo>
                  <a:cubicBezTo>
                    <a:pt x="823" y="186"/>
                    <a:pt x="852" y="192"/>
                    <a:pt x="883" y="192"/>
                  </a:cubicBezTo>
                  <a:cubicBezTo>
                    <a:pt x="927" y="192"/>
                    <a:pt x="974" y="180"/>
                    <a:pt x="1003" y="151"/>
                  </a:cubicBezTo>
                  <a:cubicBezTo>
                    <a:pt x="1078" y="126"/>
                    <a:pt x="1128" y="100"/>
                    <a:pt x="1203" y="75"/>
                  </a:cubicBezTo>
                  <a:cubicBezTo>
                    <a:pt x="1266" y="63"/>
                    <a:pt x="1335" y="50"/>
                    <a:pt x="1404" y="50"/>
                  </a:cubicBezTo>
                  <a:cubicBezTo>
                    <a:pt x="1473" y="50"/>
                    <a:pt x="1542" y="63"/>
                    <a:pt x="1604" y="100"/>
                  </a:cubicBezTo>
                  <a:cubicBezTo>
                    <a:pt x="1521" y="34"/>
                    <a:pt x="1426" y="11"/>
                    <a:pt x="1328" y="11"/>
                  </a:cubicBezTo>
                  <a:cubicBezTo>
                    <a:pt x="1279" y="11"/>
                    <a:pt x="1228" y="17"/>
                    <a:pt x="1178" y="25"/>
                  </a:cubicBezTo>
                  <a:cubicBezTo>
                    <a:pt x="1128" y="25"/>
                    <a:pt x="1053" y="75"/>
                    <a:pt x="978" y="100"/>
                  </a:cubicBezTo>
                  <a:cubicBezTo>
                    <a:pt x="944" y="100"/>
                    <a:pt x="911" y="112"/>
                    <a:pt x="870" y="112"/>
                  </a:cubicBezTo>
                  <a:cubicBezTo>
                    <a:pt x="850" y="112"/>
                    <a:pt x="827" y="109"/>
                    <a:pt x="802" y="100"/>
                  </a:cubicBezTo>
                  <a:cubicBezTo>
                    <a:pt x="677" y="75"/>
                    <a:pt x="552" y="0"/>
                    <a:pt x="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6887861" y="3210416"/>
              <a:ext cx="480314" cy="443626"/>
            </a:xfrm>
            <a:custGeom>
              <a:avLst/>
              <a:gdLst/>
              <a:ahLst/>
              <a:cxnLst/>
              <a:rect l="l" t="t" r="r" b="b"/>
              <a:pathLst>
                <a:path w="6402" h="5913" extrusionOk="0">
                  <a:moveTo>
                    <a:pt x="5154" y="0"/>
                  </a:moveTo>
                  <a:cubicBezTo>
                    <a:pt x="3873" y="0"/>
                    <a:pt x="1939" y="377"/>
                    <a:pt x="1013" y="2453"/>
                  </a:cubicBezTo>
                  <a:cubicBezTo>
                    <a:pt x="1" y="4759"/>
                    <a:pt x="1382" y="5912"/>
                    <a:pt x="2541" y="5912"/>
                  </a:cubicBezTo>
                  <a:cubicBezTo>
                    <a:pt x="3134" y="5912"/>
                    <a:pt x="3667" y="5611"/>
                    <a:pt x="3795" y="5010"/>
                  </a:cubicBezTo>
                  <a:cubicBezTo>
                    <a:pt x="4438" y="2096"/>
                    <a:pt x="5552" y="1739"/>
                    <a:pt x="6060" y="1739"/>
                  </a:cubicBezTo>
                  <a:cubicBezTo>
                    <a:pt x="6225" y="1739"/>
                    <a:pt x="6326" y="1777"/>
                    <a:pt x="6326" y="1777"/>
                  </a:cubicBezTo>
                  <a:lnTo>
                    <a:pt x="6401" y="122"/>
                  </a:lnTo>
                  <a:cubicBezTo>
                    <a:pt x="6401" y="122"/>
                    <a:pt x="5883" y="0"/>
                    <a:pt x="5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6939328" y="3333081"/>
              <a:ext cx="425020" cy="321034"/>
            </a:xfrm>
            <a:custGeom>
              <a:avLst/>
              <a:gdLst/>
              <a:ahLst/>
              <a:cxnLst/>
              <a:rect l="l" t="t" r="r" b="b"/>
              <a:pathLst>
                <a:path w="5665" h="4279" extrusionOk="0">
                  <a:moveTo>
                    <a:pt x="5370" y="0"/>
                  </a:moveTo>
                  <a:cubicBezTo>
                    <a:pt x="3032" y="0"/>
                    <a:pt x="2990" y="3166"/>
                    <a:pt x="1906" y="3575"/>
                  </a:cubicBezTo>
                  <a:cubicBezTo>
                    <a:pt x="1793" y="3618"/>
                    <a:pt x="1679" y="3637"/>
                    <a:pt x="1567" y="3637"/>
                  </a:cubicBezTo>
                  <a:cubicBezTo>
                    <a:pt x="953" y="3637"/>
                    <a:pt x="361" y="3067"/>
                    <a:pt x="1" y="2623"/>
                  </a:cubicBezTo>
                  <a:lnTo>
                    <a:pt x="1" y="2623"/>
                  </a:lnTo>
                  <a:cubicBezTo>
                    <a:pt x="145" y="3722"/>
                    <a:pt x="1057" y="4278"/>
                    <a:pt x="1861" y="4278"/>
                  </a:cubicBezTo>
                  <a:cubicBezTo>
                    <a:pt x="2450" y="4278"/>
                    <a:pt x="2981" y="3979"/>
                    <a:pt x="3109" y="3375"/>
                  </a:cubicBezTo>
                  <a:cubicBezTo>
                    <a:pt x="3752" y="461"/>
                    <a:pt x="4866" y="104"/>
                    <a:pt x="5374" y="104"/>
                  </a:cubicBezTo>
                  <a:cubicBezTo>
                    <a:pt x="5539" y="104"/>
                    <a:pt x="5640" y="142"/>
                    <a:pt x="5640" y="142"/>
                  </a:cubicBezTo>
                  <a:lnTo>
                    <a:pt x="5665" y="16"/>
                  </a:lnTo>
                  <a:cubicBezTo>
                    <a:pt x="5563" y="6"/>
                    <a:pt x="5465" y="0"/>
                    <a:pt x="5370" y="0"/>
                  </a:cubicBezTo>
                  <a:close/>
                </a:path>
              </a:pathLst>
            </a:custGeom>
            <a:solidFill>
              <a:srgbClr val="AE5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7364263" y="3216118"/>
              <a:ext cx="452704" cy="459907"/>
            </a:xfrm>
            <a:custGeom>
              <a:avLst/>
              <a:gdLst/>
              <a:ahLst/>
              <a:cxnLst/>
              <a:rect l="l" t="t" r="r" b="b"/>
              <a:pathLst>
                <a:path w="6034" h="6130" extrusionOk="0">
                  <a:moveTo>
                    <a:pt x="791" y="1"/>
                  </a:moveTo>
                  <a:cubicBezTo>
                    <a:pt x="342" y="1"/>
                    <a:pt x="51" y="46"/>
                    <a:pt x="51" y="46"/>
                  </a:cubicBezTo>
                  <a:lnTo>
                    <a:pt x="1" y="1701"/>
                  </a:lnTo>
                  <a:cubicBezTo>
                    <a:pt x="1" y="1701"/>
                    <a:pt x="4" y="1700"/>
                    <a:pt x="10" y="1700"/>
                  </a:cubicBezTo>
                  <a:cubicBezTo>
                    <a:pt x="150" y="1700"/>
                    <a:pt x="1848" y="1770"/>
                    <a:pt x="2257" y="5109"/>
                  </a:cubicBezTo>
                  <a:cubicBezTo>
                    <a:pt x="2339" y="5779"/>
                    <a:pt x="2928" y="6129"/>
                    <a:pt x="3581" y="6129"/>
                  </a:cubicBezTo>
                  <a:cubicBezTo>
                    <a:pt x="4712" y="6129"/>
                    <a:pt x="6034" y="5076"/>
                    <a:pt x="5239" y="2803"/>
                  </a:cubicBezTo>
                  <a:cubicBezTo>
                    <a:pt x="4361" y="334"/>
                    <a:pt x="2002" y="1"/>
                    <a:pt x="7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7477099" y="3289117"/>
              <a:ext cx="18906" cy="15155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26" y="1"/>
                  </a:moveTo>
                  <a:cubicBezTo>
                    <a:pt x="1" y="1"/>
                    <a:pt x="1" y="201"/>
                    <a:pt x="126" y="201"/>
                  </a:cubicBezTo>
                  <a:cubicBezTo>
                    <a:pt x="251" y="201"/>
                    <a:pt x="251" y="1"/>
                    <a:pt x="126" y="1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7557975" y="3279739"/>
              <a:ext cx="20782" cy="18981"/>
            </a:xfrm>
            <a:custGeom>
              <a:avLst/>
              <a:gdLst/>
              <a:ahLst/>
              <a:cxnLst/>
              <a:rect l="l" t="t" r="r" b="b"/>
              <a:pathLst>
                <a:path w="277" h="253" extrusionOk="0">
                  <a:moveTo>
                    <a:pt x="151" y="0"/>
                  </a:moveTo>
                  <a:cubicBezTo>
                    <a:pt x="101" y="0"/>
                    <a:pt x="51" y="25"/>
                    <a:pt x="25" y="76"/>
                  </a:cubicBezTo>
                  <a:cubicBezTo>
                    <a:pt x="0" y="126"/>
                    <a:pt x="25" y="176"/>
                    <a:pt x="76" y="226"/>
                  </a:cubicBezTo>
                  <a:cubicBezTo>
                    <a:pt x="94" y="245"/>
                    <a:pt x="115" y="253"/>
                    <a:pt x="135" y="253"/>
                  </a:cubicBezTo>
                  <a:cubicBezTo>
                    <a:pt x="165" y="253"/>
                    <a:pt x="196" y="235"/>
                    <a:pt x="221" y="211"/>
                  </a:cubicBezTo>
                  <a:lnTo>
                    <a:pt x="221" y="211"/>
                  </a:lnTo>
                  <a:cubicBezTo>
                    <a:pt x="223" y="216"/>
                    <a:pt x="224" y="221"/>
                    <a:pt x="226" y="226"/>
                  </a:cubicBezTo>
                  <a:cubicBezTo>
                    <a:pt x="260" y="201"/>
                    <a:pt x="274" y="167"/>
                    <a:pt x="273" y="133"/>
                  </a:cubicBezTo>
                  <a:lnTo>
                    <a:pt x="273" y="133"/>
                  </a:lnTo>
                  <a:cubicBezTo>
                    <a:pt x="274" y="131"/>
                    <a:pt x="275" y="128"/>
                    <a:pt x="276" y="126"/>
                  </a:cubicBezTo>
                  <a:cubicBezTo>
                    <a:pt x="276" y="76"/>
                    <a:pt x="226" y="0"/>
                    <a:pt x="151" y="0"/>
                  </a:cubicBezTo>
                  <a:lnTo>
                    <a:pt x="151" y="0"/>
                  </a:lnTo>
                  <a:cubicBezTo>
                    <a:pt x="151" y="0"/>
                    <a:pt x="151" y="0"/>
                    <a:pt x="151" y="0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7422557" y="3259032"/>
              <a:ext cx="22658" cy="15155"/>
            </a:xfrm>
            <a:custGeom>
              <a:avLst/>
              <a:gdLst/>
              <a:ahLst/>
              <a:cxnLst/>
              <a:rect l="l" t="t" r="r" b="b"/>
              <a:pathLst>
                <a:path w="302" h="202" extrusionOk="0">
                  <a:moveTo>
                    <a:pt x="151" y="1"/>
                  </a:moveTo>
                  <a:cubicBezTo>
                    <a:pt x="1" y="1"/>
                    <a:pt x="26" y="201"/>
                    <a:pt x="176" y="201"/>
                  </a:cubicBezTo>
                  <a:cubicBezTo>
                    <a:pt x="302" y="201"/>
                    <a:pt x="277" y="1"/>
                    <a:pt x="151" y="1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7499681" y="3255281"/>
              <a:ext cx="15080" cy="11329"/>
            </a:xfrm>
            <a:custGeom>
              <a:avLst/>
              <a:gdLst/>
              <a:ahLst/>
              <a:cxnLst/>
              <a:rect l="l" t="t" r="r" b="b"/>
              <a:pathLst>
                <a:path w="201" h="151" extrusionOk="0">
                  <a:moveTo>
                    <a:pt x="101" y="1"/>
                  </a:moveTo>
                  <a:cubicBezTo>
                    <a:pt x="0" y="1"/>
                    <a:pt x="0" y="151"/>
                    <a:pt x="101" y="151"/>
                  </a:cubicBezTo>
                  <a:cubicBezTo>
                    <a:pt x="201" y="15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7426383" y="3317326"/>
              <a:ext cx="13205" cy="11404"/>
            </a:xfrm>
            <a:custGeom>
              <a:avLst/>
              <a:gdLst/>
              <a:ahLst/>
              <a:cxnLst/>
              <a:rect l="l" t="t" r="r" b="b"/>
              <a:pathLst>
                <a:path w="176" h="152" extrusionOk="0">
                  <a:moveTo>
                    <a:pt x="75" y="1"/>
                  </a:moveTo>
                  <a:cubicBezTo>
                    <a:pt x="0" y="1"/>
                    <a:pt x="0" y="151"/>
                    <a:pt x="100" y="151"/>
                  </a:cubicBezTo>
                  <a:cubicBezTo>
                    <a:pt x="175" y="151"/>
                    <a:pt x="175" y="1"/>
                    <a:pt x="75" y="1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7522263" y="3324828"/>
              <a:ext cx="20707" cy="15155"/>
            </a:xfrm>
            <a:custGeom>
              <a:avLst/>
              <a:gdLst/>
              <a:ahLst/>
              <a:cxnLst/>
              <a:rect l="l" t="t" r="r" b="b"/>
              <a:pathLst>
                <a:path w="276" h="202" extrusionOk="0">
                  <a:moveTo>
                    <a:pt x="126" y="1"/>
                  </a:moveTo>
                  <a:cubicBezTo>
                    <a:pt x="0" y="1"/>
                    <a:pt x="25" y="201"/>
                    <a:pt x="151" y="201"/>
                  </a:cubicBezTo>
                  <a:cubicBezTo>
                    <a:pt x="276" y="201"/>
                    <a:pt x="251" y="1"/>
                    <a:pt x="126" y="1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7277835" y="3294743"/>
              <a:ext cx="20707" cy="15155"/>
            </a:xfrm>
            <a:custGeom>
              <a:avLst/>
              <a:gdLst/>
              <a:ahLst/>
              <a:cxnLst/>
              <a:rect l="l" t="t" r="r" b="b"/>
              <a:pathLst>
                <a:path w="276" h="202" extrusionOk="0">
                  <a:moveTo>
                    <a:pt x="125" y="1"/>
                  </a:moveTo>
                  <a:cubicBezTo>
                    <a:pt x="0" y="1"/>
                    <a:pt x="25" y="201"/>
                    <a:pt x="150" y="201"/>
                  </a:cubicBezTo>
                  <a:cubicBezTo>
                    <a:pt x="276" y="201"/>
                    <a:pt x="251" y="1"/>
                    <a:pt x="125" y="1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7317298" y="3270361"/>
              <a:ext cx="15080" cy="9453"/>
            </a:xfrm>
            <a:custGeom>
              <a:avLst/>
              <a:gdLst/>
              <a:ahLst/>
              <a:cxnLst/>
              <a:rect l="l" t="t" r="r" b="b"/>
              <a:pathLst>
                <a:path w="201" h="126" extrusionOk="0">
                  <a:moveTo>
                    <a:pt x="101" y="0"/>
                  </a:moveTo>
                  <a:cubicBezTo>
                    <a:pt x="0" y="0"/>
                    <a:pt x="0" y="125"/>
                    <a:pt x="101" y="125"/>
                  </a:cubicBezTo>
                  <a:cubicBezTo>
                    <a:pt x="201" y="125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7262756" y="3234574"/>
              <a:ext cx="15155" cy="11404"/>
            </a:xfrm>
            <a:custGeom>
              <a:avLst/>
              <a:gdLst/>
              <a:ahLst/>
              <a:cxnLst/>
              <a:rect l="l" t="t" r="r" b="b"/>
              <a:pathLst>
                <a:path w="202" h="152" extrusionOk="0">
                  <a:moveTo>
                    <a:pt x="101" y="1"/>
                  </a:moveTo>
                  <a:cubicBezTo>
                    <a:pt x="1" y="1"/>
                    <a:pt x="1" y="151"/>
                    <a:pt x="101" y="151"/>
                  </a:cubicBezTo>
                  <a:cubicBezTo>
                    <a:pt x="201" y="15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7255253" y="3270361"/>
              <a:ext cx="9453" cy="7578"/>
            </a:xfrm>
            <a:custGeom>
              <a:avLst/>
              <a:gdLst/>
              <a:ahLst/>
              <a:cxnLst/>
              <a:rect l="l" t="t" r="r" b="b"/>
              <a:pathLst>
                <a:path w="126" h="101" extrusionOk="0">
                  <a:moveTo>
                    <a:pt x="75" y="0"/>
                  </a:moveTo>
                  <a:cubicBezTo>
                    <a:pt x="0" y="0"/>
                    <a:pt x="0" y="100"/>
                    <a:pt x="75" y="100"/>
                  </a:cubicBezTo>
                  <a:cubicBezTo>
                    <a:pt x="126" y="100"/>
                    <a:pt x="126" y="0"/>
                    <a:pt x="75" y="0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7193208" y="3239826"/>
              <a:ext cx="17781" cy="12379"/>
            </a:xfrm>
            <a:custGeom>
              <a:avLst/>
              <a:gdLst/>
              <a:ahLst/>
              <a:cxnLst/>
              <a:rect l="l" t="t" r="r" b="b"/>
              <a:pathLst>
                <a:path w="237" h="165" extrusionOk="0">
                  <a:moveTo>
                    <a:pt x="124" y="0"/>
                  </a:moveTo>
                  <a:cubicBezTo>
                    <a:pt x="99" y="0"/>
                    <a:pt x="72" y="9"/>
                    <a:pt x="50" y="31"/>
                  </a:cubicBezTo>
                  <a:cubicBezTo>
                    <a:pt x="0" y="98"/>
                    <a:pt x="61" y="165"/>
                    <a:pt x="123" y="165"/>
                  </a:cubicBezTo>
                  <a:cubicBezTo>
                    <a:pt x="153" y="165"/>
                    <a:pt x="184" y="148"/>
                    <a:pt x="201" y="106"/>
                  </a:cubicBezTo>
                  <a:cubicBezTo>
                    <a:pt x="236" y="53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7206338" y="3279739"/>
              <a:ext cx="13280" cy="9453"/>
            </a:xfrm>
            <a:custGeom>
              <a:avLst/>
              <a:gdLst/>
              <a:ahLst/>
              <a:cxnLst/>
              <a:rect l="l" t="t" r="r" b="b"/>
              <a:pathLst>
                <a:path w="177" h="126" extrusionOk="0">
                  <a:moveTo>
                    <a:pt x="76" y="0"/>
                  </a:moveTo>
                  <a:cubicBezTo>
                    <a:pt x="1" y="0"/>
                    <a:pt x="1" y="126"/>
                    <a:pt x="76" y="126"/>
                  </a:cubicBezTo>
                  <a:cubicBezTo>
                    <a:pt x="176" y="126"/>
                    <a:pt x="176" y="0"/>
                    <a:pt x="76" y="0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7196960" y="3319201"/>
              <a:ext cx="15080" cy="13280"/>
            </a:xfrm>
            <a:custGeom>
              <a:avLst/>
              <a:gdLst/>
              <a:ahLst/>
              <a:cxnLst/>
              <a:rect l="l" t="t" r="r" b="b"/>
              <a:pathLst>
                <a:path w="201" h="177" extrusionOk="0">
                  <a:moveTo>
                    <a:pt x="101" y="1"/>
                  </a:moveTo>
                  <a:cubicBezTo>
                    <a:pt x="0" y="1"/>
                    <a:pt x="0" y="176"/>
                    <a:pt x="101" y="176"/>
                  </a:cubicBezTo>
                  <a:cubicBezTo>
                    <a:pt x="201" y="176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7157497" y="3279739"/>
              <a:ext cx="11329" cy="9453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5" y="0"/>
                  </a:moveTo>
                  <a:cubicBezTo>
                    <a:pt x="0" y="0"/>
                    <a:pt x="0" y="126"/>
                    <a:pt x="75" y="126"/>
                  </a:cubicBezTo>
                  <a:cubicBezTo>
                    <a:pt x="125" y="126"/>
                    <a:pt x="150" y="0"/>
                    <a:pt x="75" y="0"/>
                  </a:cubicBezTo>
                  <a:close/>
                </a:path>
              </a:pathLst>
            </a:custGeom>
            <a:solidFill>
              <a:srgbClr val="B8A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7364263" y="3334281"/>
              <a:ext cx="418868" cy="341366"/>
            </a:xfrm>
            <a:custGeom>
              <a:avLst/>
              <a:gdLst/>
              <a:ahLst/>
              <a:cxnLst/>
              <a:rect l="l" t="t" r="r" b="b"/>
              <a:pathLst>
                <a:path w="5583" h="4550" extrusionOk="0">
                  <a:moveTo>
                    <a:pt x="1" y="0"/>
                  </a:moveTo>
                  <a:lnTo>
                    <a:pt x="1" y="126"/>
                  </a:lnTo>
                  <a:cubicBezTo>
                    <a:pt x="1" y="126"/>
                    <a:pt x="4" y="125"/>
                    <a:pt x="10" y="125"/>
                  </a:cubicBezTo>
                  <a:cubicBezTo>
                    <a:pt x="150" y="125"/>
                    <a:pt x="1848" y="195"/>
                    <a:pt x="2257" y="3534"/>
                  </a:cubicBezTo>
                  <a:cubicBezTo>
                    <a:pt x="2339" y="4202"/>
                    <a:pt x="2926" y="4550"/>
                    <a:pt x="3577" y="4550"/>
                  </a:cubicBezTo>
                  <a:cubicBezTo>
                    <a:pt x="4515" y="4550"/>
                    <a:pt x="5583" y="3829"/>
                    <a:pt x="5465" y="2306"/>
                  </a:cubicBezTo>
                  <a:lnTo>
                    <a:pt x="5465" y="2306"/>
                  </a:lnTo>
                  <a:cubicBezTo>
                    <a:pt x="5282" y="3557"/>
                    <a:pt x="4411" y="3954"/>
                    <a:pt x="3707" y="3954"/>
                  </a:cubicBezTo>
                  <a:cubicBezTo>
                    <a:pt x="3255" y="3954"/>
                    <a:pt x="2871" y="3790"/>
                    <a:pt x="2783" y="3584"/>
                  </a:cubicBezTo>
                  <a:cubicBezTo>
                    <a:pt x="2532" y="3033"/>
                    <a:pt x="2633" y="276"/>
                    <a:pt x="1" y="0"/>
                  </a:cubicBezTo>
                  <a:close/>
                </a:path>
              </a:pathLst>
            </a:custGeom>
            <a:solidFill>
              <a:srgbClr val="AE5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7353009" y="3189485"/>
              <a:ext cx="26409" cy="154253"/>
            </a:xfrm>
            <a:custGeom>
              <a:avLst/>
              <a:gdLst/>
              <a:ahLst/>
              <a:cxnLst/>
              <a:rect l="l" t="t" r="r" b="b"/>
              <a:pathLst>
                <a:path w="352" h="2056" extrusionOk="0">
                  <a:moveTo>
                    <a:pt x="226" y="0"/>
                  </a:moveTo>
                  <a:cubicBezTo>
                    <a:pt x="151" y="0"/>
                    <a:pt x="76" y="51"/>
                    <a:pt x="76" y="126"/>
                  </a:cubicBezTo>
                  <a:lnTo>
                    <a:pt x="1" y="1930"/>
                  </a:lnTo>
                  <a:cubicBezTo>
                    <a:pt x="1" y="2005"/>
                    <a:pt x="76" y="2056"/>
                    <a:pt x="151" y="2056"/>
                  </a:cubicBezTo>
                  <a:cubicBezTo>
                    <a:pt x="226" y="2056"/>
                    <a:pt x="276" y="2005"/>
                    <a:pt x="276" y="1930"/>
                  </a:cubicBezTo>
                  <a:lnTo>
                    <a:pt x="351" y="126"/>
                  </a:lnTo>
                  <a:cubicBezTo>
                    <a:pt x="351" y="51"/>
                    <a:pt x="301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7274009" y="3141019"/>
              <a:ext cx="190040" cy="99334"/>
            </a:xfrm>
            <a:custGeom>
              <a:avLst/>
              <a:gdLst/>
              <a:ahLst/>
              <a:cxnLst/>
              <a:rect l="l" t="t" r="r" b="b"/>
              <a:pathLst>
                <a:path w="2533" h="1324" extrusionOk="0">
                  <a:moveTo>
                    <a:pt x="1210" y="0"/>
                  </a:moveTo>
                  <a:cubicBezTo>
                    <a:pt x="745" y="0"/>
                    <a:pt x="297" y="120"/>
                    <a:pt x="201" y="371"/>
                  </a:cubicBezTo>
                  <a:cubicBezTo>
                    <a:pt x="1" y="922"/>
                    <a:pt x="1304" y="1323"/>
                    <a:pt x="1304" y="1323"/>
                  </a:cubicBezTo>
                  <a:cubicBezTo>
                    <a:pt x="1304" y="1323"/>
                    <a:pt x="2532" y="922"/>
                    <a:pt x="2357" y="421"/>
                  </a:cubicBezTo>
                  <a:cubicBezTo>
                    <a:pt x="2252" y="145"/>
                    <a:pt x="1721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7146168" y="3022106"/>
              <a:ext cx="99709" cy="36537"/>
            </a:xfrm>
            <a:custGeom>
              <a:avLst/>
              <a:gdLst/>
              <a:ahLst/>
              <a:cxnLst/>
              <a:rect l="l" t="t" r="r" b="b"/>
              <a:pathLst>
                <a:path w="1329" h="487" extrusionOk="0">
                  <a:moveTo>
                    <a:pt x="1329" y="1"/>
                  </a:moveTo>
                  <a:lnTo>
                    <a:pt x="1329" y="1"/>
                  </a:lnTo>
                  <a:cubicBezTo>
                    <a:pt x="1103" y="101"/>
                    <a:pt x="903" y="201"/>
                    <a:pt x="677" y="201"/>
                  </a:cubicBezTo>
                  <a:cubicBezTo>
                    <a:pt x="627" y="214"/>
                    <a:pt x="577" y="220"/>
                    <a:pt x="527" y="220"/>
                  </a:cubicBezTo>
                  <a:cubicBezTo>
                    <a:pt x="477" y="220"/>
                    <a:pt x="427" y="214"/>
                    <a:pt x="377" y="201"/>
                  </a:cubicBezTo>
                  <a:cubicBezTo>
                    <a:pt x="251" y="201"/>
                    <a:pt x="151" y="151"/>
                    <a:pt x="1" y="126"/>
                  </a:cubicBezTo>
                  <a:lnTo>
                    <a:pt x="1" y="126"/>
                  </a:lnTo>
                  <a:cubicBezTo>
                    <a:pt x="26" y="201"/>
                    <a:pt x="76" y="251"/>
                    <a:pt x="126" y="302"/>
                  </a:cubicBezTo>
                  <a:cubicBezTo>
                    <a:pt x="176" y="327"/>
                    <a:pt x="226" y="377"/>
                    <a:pt x="301" y="402"/>
                  </a:cubicBezTo>
                  <a:cubicBezTo>
                    <a:pt x="395" y="458"/>
                    <a:pt x="503" y="486"/>
                    <a:pt x="615" y="486"/>
                  </a:cubicBezTo>
                  <a:cubicBezTo>
                    <a:pt x="652" y="486"/>
                    <a:pt x="690" y="483"/>
                    <a:pt x="727" y="477"/>
                  </a:cubicBezTo>
                  <a:cubicBezTo>
                    <a:pt x="853" y="477"/>
                    <a:pt x="1003" y="402"/>
                    <a:pt x="1103" y="327"/>
                  </a:cubicBezTo>
                  <a:cubicBezTo>
                    <a:pt x="1204" y="226"/>
                    <a:pt x="1304" y="126"/>
                    <a:pt x="1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7503432" y="3031559"/>
              <a:ext cx="99709" cy="42164"/>
            </a:xfrm>
            <a:custGeom>
              <a:avLst/>
              <a:gdLst/>
              <a:ahLst/>
              <a:cxnLst/>
              <a:rect l="l" t="t" r="r" b="b"/>
              <a:pathLst>
                <a:path w="1329" h="562" extrusionOk="0">
                  <a:moveTo>
                    <a:pt x="1" y="0"/>
                  </a:moveTo>
                  <a:lnTo>
                    <a:pt x="1" y="0"/>
                  </a:lnTo>
                  <a:cubicBezTo>
                    <a:pt x="51" y="151"/>
                    <a:pt x="126" y="251"/>
                    <a:pt x="226" y="351"/>
                  </a:cubicBezTo>
                  <a:cubicBezTo>
                    <a:pt x="326" y="451"/>
                    <a:pt x="452" y="501"/>
                    <a:pt x="602" y="552"/>
                  </a:cubicBezTo>
                  <a:cubicBezTo>
                    <a:pt x="636" y="558"/>
                    <a:pt x="671" y="561"/>
                    <a:pt x="708" y="561"/>
                  </a:cubicBezTo>
                  <a:cubicBezTo>
                    <a:pt x="808" y="561"/>
                    <a:pt x="918" y="538"/>
                    <a:pt x="1028" y="501"/>
                  </a:cubicBezTo>
                  <a:cubicBezTo>
                    <a:pt x="1078" y="476"/>
                    <a:pt x="1128" y="426"/>
                    <a:pt x="1204" y="401"/>
                  </a:cubicBezTo>
                  <a:cubicBezTo>
                    <a:pt x="1254" y="351"/>
                    <a:pt x="1304" y="301"/>
                    <a:pt x="1329" y="251"/>
                  </a:cubicBezTo>
                  <a:cubicBezTo>
                    <a:pt x="1204" y="251"/>
                    <a:pt x="1078" y="276"/>
                    <a:pt x="978" y="276"/>
                  </a:cubicBezTo>
                  <a:cubicBezTo>
                    <a:pt x="936" y="284"/>
                    <a:pt x="897" y="287"/>
                    <a:pt x="860" y="287"/>
                  </a:cubicBezTo>
                  <a:cubicBezTo>
                    <a:pt x="786" y="287"/>
                    <a:pt x="719" y="276"/>
                    <a:pt x="652" y="276"/>
                  </a:cubicBezTo>
                  <a:cubicBezTo>
                    <a:pt x="452" y="226"/>
                    <a:pt x="251" y="12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7433885" y="3334281"/>
              <a:ext cx="62121" cy="80878"/>
            </a:xfrm>
            <a:custGeom>
              <a:avLst/>
              <a:gdLst/>
              <a:ahLst/>
              <a:cxnLst/>
              <a:rect l="l" t="t" r="r" b="b"/>
              <a:pathLst>
                <a:path w="828" h="1078" extrusionOk="0">
                  <a:moveTo>
                    <a:pt x="677" y="0"/>
                  </a:moveTo>
                  <a:cubicBezTo>
                    <a:pt x="577" y="0"/>
                    <a:pt x="276" y="251"/>
                    <a:pt x="0" y="501"/>
                  </a:cubicBezTo>
                  <a:cubicBezTo>
                    <a:pt x="176" y="627"/>
                    <a:pt x="351" y="827"/>
                    <a:pt x="527" y="1053"/>
                  </a:cubicBezTo>
                  <a:lnTo>
                    <a:pt x="602" y="1078"/>
                  </a:lnTo>
                  <a:cubicBezTo>
                    <a:pt x="577" y="1003"/>
                    <a:pt x="827" y="25"/>
                    <a:pt x="6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7230795" y="3328654"/>
              <a:ext cx="50867" cy="79002"/>
            </a:xfrm>
            <a:custGeom>
              <a:avLst/>
              <a:gdLst/>
              <a:ahLst/>
              <a:cxnLst/>
              <a:rect l="l" t="t" r="r" b="b"/>
              <a:pathLst>
                <a:path w="678" h="1053" extrusionOk="0">
                  <a:moveTo>
                    <a:pt x="126" y="0"/>
                  </a:moveTo>
                  <a:cubicBezTo>
                    <a:pt x="0" y="50"/>
                    <a:pt x="101" y="827"/>
                    <a:pt x="126" y="1053"/>
                  </a:cubicBezTo>
                  <a:cubicBezTo>
                    <a:pt x="326" y="777"/>
                    <a:pt x="502" y="602"/>
                    <a:pt x="677" y="451"/>
                  </a:cubicBezTo>
                  <a:cubicBezTo>
                    <a:pt x="452" y="226"/>
                    <a:pt x="2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6775925" y="2664391"/>
              <a:ext cx="518877" cy="393734"/>
            </a:xfrm>
            <a:custGeom>
              <a:avLst/>
              <a:gdLst/>
              <a:ahLst/>
              <a:cxnLst/>
              <a:rect l="l" t="t" r="r" b="b"/>
              <a:pathLst>
                <a:path w="6916" h="5248" extrusionOk="0">
                  <a:moveTo>
                    <a:pt x="5789" y="1"/>
                  </a:moveTo>
                  <a:cubicBezTo>
                    <a:pt x="4475" y="1"/>
                    <a:pt x="0" y="1148"/>
                    <a:pt x="48" y="3841"/>
                  </a:cubicBezTo>
                  <a:cubicBezTo>
                    <a:pt x="66" y="4822"/>
                    <a:pt x="685" y="5248"/>
                    <a:pt x="1381" y="5248"/>
                  </a:cubicBezTo>
                  <a:cubicBezTo>
                    <a:pt x="1698" y="5248"/>
                    <a:pt x="2031" y="5159"/>
                    <a:pt x="2329" y="4994"/>
                  </a:cubicBezTo>
                  <a:cubicBezTo>
                    <a:pt x="2881" y="4694"/>
                    <a:pt x="4284" y="3591"/>
                    <a:pt x="5337" y="2388"/>
                  </a:cubicBezTo>
                  <a:cubicBezTo>
                    <a:pt x="6089" y="1536"/>
                    <a:pt x="6916" y="107"/>
                    <a:pt x="5938" y="7"/>
                  </a:cubicBezTo>
                  <a:cubicBezTo>
                    <a:pt x="5895" y="3"/>
                    <a:pt x="5845" y="1"/>
                    <a:pt x="57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5436974" y="3236450"/>
              <a:ext cx="2012036" cy="806750"/>
            </a:xfrm>
            <a:custGeom>
              <a:avLst/>
              <a:gdLst/>
              <a:ahLst/>
              <a:cxnLst/>
              <a:rect l="l" t="t" r="r" b="b"/>
              <a:pathLst>
                <a:path w="26818" h="10753" extrusionOk="0">
                  <a:moveTo>
                    <a:pt x="12833" y="1"/>
                  </a:moveTo>
                  <a:cubicBezTo>
                    <a:pt x="12833" y="1"/>
                    <a:pt x="1" y="327"/>
                    <a:pt x="3585" y="10753"/>
                  </a:cubicBezTo>
                  <a:lnTo>
                    <a:pt x="22908" y="10753"/>
                  </a:lnTo>
                  <a:cubicBezTo>
                    <a:pt x="22908" y="10753"/>
                    <a:pt x="26818" y="1003"/>
                    <a:pt x="12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5649442" y="3234574"/>
              <a:ext cx="1562633" cy="808626"/>
            </a:xfrm>
            <a:custGeom>
              <a:avLst/>
              <a:gdLst/>
              <a:ahLst/>
              <a:cxnLst/>
              <a:rect l="l" t="t" r="r" b="b"/>
              <a:pathLst>
                <a:path w="20828" h="10778" extrusionOk="0">
                  <a:moveTo>
                    <a:pt x="10001" y="1"/>
                  </a:moveTo>
                  <a:cubicBezTo>
                    <a:pt x="10001" y="1"/>
                    <a:pt x="8647" y="51"/>
                    <a:pt x="6943" y="452"/>
                  </a:cubicBezTo>
                  <a:cubicBezTo>
                    <a:pt x="6843" y="1129"/>
                    <a:pt x="6342" y="3836"/>
                    <a:pt x="4988" y="4688"/>
                  </a:cubicBezTo>
                  <a:cubicBezTo>
                    <a:pt x="4988" y="4688"/>
                    <a:pt x="7294" y="7394"/>
                    <a:pt x="11254" y="8372"/>
                  </a:cubicBezTo>
                  <a:cubicBezTo>
                    <a:pt x="9976" y="8798"/>
                    <a:pt x="9299" y="9575"/>
                    <a:pt x="8973" y="10126"/>
                  </a:cubicBezTo>
                  <a:cubicBezTo>
                    <a:pt x="8948" y="9700"/>
                    <a:pt x="8798" y="9249"/>
                    <a:pt x="8472" y="8748"/>
                  </a:cubicBezTo>
                  <a:cubicBezTo>
                    <a:pt x="8118" y="8198"/>
                    <a:pt x="7414" y="8003"/>
                    <a:pt x="6584" y="8003"/>
                  </a:cubicBezTo>
                  <a:cubicBezTo>
                    <a:pt x="4654" y="8003"/>
                    <a:pt x="2038" y="9054"/>
                    <a:pt x="1530" y="9124"/>
                  </a:cubicBezTo>
                  <a:cubicBezTo>
                    <a:pt x="1514" y="9126"/>
                    <a:pt x="1499" y="9128"/>
                    <a:pt x="1484" y="9128"/>
                  </a:cubicBezTo>
                  <a:cubicBezTo>
                    <a:pt x="755" y="9128"/>
                    <a:pt x="226" y="6241"/>
                    <a:pt x="201" y="6216"/>
                  </a:cubicBezTo>
                  <a:lnTo>
                    <a:pt x="201" y="6216"/>
                  </a:lnTo>
                  <a:cubicBezTo>
                    <a:pt x="1" y="7470"/>
                    <a:pt x="126" y="8973"/>
                    <a:pt x="753" y="10778"/>
                  </a:cubicBezTo>
                  <a:lnTo>
                    <a:pt x="20076" y="10778"/>
                  </a:lnTo>
                  <a:cubicBezTo>
                    <a:pt x="20076" y="10778"/>
                    <a:pt x="20828" y="8873"/>
                    <a:pt x="20477" y="6668"/>
                  </a:cubicBezTo>
                  <a:cubicBezTo>
                    <a:pt x="20051" y="3861"/>
                    <a:pt x="17820" y="577"/>
                    <a:pt x="10001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5702108" y="3437664"/>
              <a:ext cx="126793" cy="359748"/>
            </a:xfrm>
            <a:custGeom>
              <a:avLst/>
              <a:gdLst/>
              <a:ahLst/>
              <a:cxnLst/>
              <a:rect l="l" t="t" r="r" b="b"/>
              <a:pathLst>
                <a:path w="1690" h="4795" extrusionOk="0">
                  <a:moveTo>
                    <a:pt x="1479" y="1"/>
                  </a:moveTo>
                  <a:lnTo>
                    <a:pt x="1479" y="1"/>
                  </a:lnTo>
                  <a:cubicBezTo>
                    <a:pt x="878" y="527"/>
                    <a:pt x="401" y="1129"/>
                    <a:pt x="26" y="1880"/>
                  </a:cubicBezTo>
                  <a:cubicBezTo>
                    <a:pt x="0" y="2407"/>
                    <a:pt x="51" y="3008"/>
                    <a:pt x="226" y="3610"/>
                  </a:cubicBezTo>
                  <a:cubicBezTo>
                    <a:pt x="500" y="4475"/>
                    <a:pt x="826" y="4794"/>
                    <a:pt x="1094" y="4794"/>
                  </a:cubicBezTo>
                  <a:cubicBezTo>
                    <a:pt x="1440" y="4794"/>
                    <a:pt x="1689" y="4264"/>
                    <a:pt x="1604" y="3685"/>
                  </a:cubicBezTo>
                  <a:cubicBezTo>
                    <a:pt x="1479" y="2908"/>
                    <a:pt x="1404" y="1254"/>
                    <a:pt x="1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5876989" y="3328654"/>
              <a:ext cx="128669" cy="324786"/>
            </a:xfrm>
            <a:custGeom>
              <a:avLst/>
              <a:gdLst/>
              <a:ahLst/>
              <a:cxnLst/>
              <a:rect l="l" t="t" r="r" b="b"/>
              <a:pathLst>
                <a:path w="1715" h="4329" extrusionOk="0">
                  <a:moveTo>
                    <a:pt x="1479" y="0"/>
                  </a:moveTo>
                  <a:cubicBezTo>
                    <a:pt x="1028" y="201"/>
                    <a:pt x="577" y="426"/>
                    <a:pt x="151" y="702"/>
                  </a:cubicBezTo>
                  <a:cubicBezTo>
                    <a:pt x="25" y="1379"/>
                    <a:pt x="0" y="2256"/>
                    <a:pt x="276" y="3133"/>
                  </a:cubicBezTo>
                  <a:cubicBezTo>
                    <a:pt x="538" y="4006"/>
                    <a:pt x="857" y="4328"/>
                    <a:pt x="1121" y="4328"/>
                  </a:cubicBezTo>
                  <a:cubicBezTo>
                    <a:pt x="1464" y="4328"/>
                    <a:pt x="1714" y="3788"/>
                    <a:pt x="1629" y="3208"/>
                  </a:cubicBezTo>
                  <a:cubicBezTo>
                    <a:pt x="1529" y="2531"/>
                    <a:pt x="1454" y="1178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5506521" y="3714053"/>
              <a:ext cx="851915" cy="504772"/>
            </a:xfrm>
            <a:custGeom>
              <a:avLst/>
              <a:gdLst/>
              <a:ahLst/>
              <a:cxnLst/>
              <a:rect l="l" t="t" r="r" b="b"/>
              <a:pathLst>
                <a:path w="11355" h="6728" extrusionOk="0">
                  <a:moveTo>
                    <a:pt x="2081" y="1"/>
                  </a:moveTo>
                  <a:cubicBezTo>
                    <a:pt x="2081" y="1"/>
                    <a:pt x="1" y="978"/>
                    <a:pt x="1" y="3084"/>
                  </a:cubicBezTo>
                  <a:cubicBezTo>
                    <a:pt x="1" y="5044"/>
                    <a:pt x="1468" y="6727"/>
                    <a:pt x="4323" y="6727"/>
                  </a:cubicBezTo>
                  <a:cubicBezTo>
                    <a:pt x="5008" y="6727"/>
                    <a:pt x="5773" y="6630"/>
                    <a:pt x="6617" y="6417"/>
                  </a:cubicBezTo>
                  <a:cubicBezTo>
                    <a:pt x="11354" y="5214"/>
                    <a:pt x="10853" y="2858"/>
                    <a:pt x="9274" y="2206"/>
                  </a:cubicBezTo>
                  <a:cubicBezTo>
                    <a:pt x="9054" y="2117"/>
                    <a:pt x="8790" y="2079"/>
                    <a:pt x="8495" y="2079"/>
                  </a:cubicBezTo>
                  <a:cubicBezTo>
                    <a:pt x="6835" y="2079"/>
                    <a:pt x="4225" y="3286"/>
                    <a:pt x="3251" y="3286"/>
                  </a:cubicBezTo>
                  <a:cubicBezTo>
                    <a:pt x="3139" y="3286"/>
                    <a:pt x="3048" y="3270"/>
                    <a:pt x="2983" y="3234"/>
                  </a:cubicBezTo>
                  <a:cubicBezTo>
                    <a:pt x="2231" y="2858"/>
                    <a:pt x="2081" y="1"/>
                    <a:pt x="20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5775407" y="4016325"/>
              <a:ext cx="135496" cy="202344"/>
            </a:xfrm>
            <a:custGeom>
              <a:avLst/>
              <a:gdLst/>
              <a:ahLst/>
              <a:cxnLst/>
              <a:rect l="l" t="t" r="r" b="b"/>
              <a:pathLst>
                <a:path w="1806" h="2697" extrusionOk="0">
                  <a:moveTo>
                    <a:pt x="892" y="0"/>
                  </a:moveTo>
                  <a:cubicBezTo>
                    <a:pt x="631" y="0"/>
                    <a:pt x="335" y="235"/>
                    <a:pt x="176" y="809"/>
                  </a:cubicBezTo>
                  <a:cubicBezTo>
                    <a:pt x="1" y="1461"/>
                    <a:pt x="1" y="2162"/>
                    <a:pt x="76" y="2664"/>
                  </a:cubicBezTo>
                  <a:cubicBezTo>
                    <a:pt x="284" y="2684"/>
                    <a:pt x="504" y="2697"/>
                    <a:pt x="738" y="2697"/>
                  </a:cubicBezTo>
                  <a:cubicBezTo>
                    <a:pt x="1068" y="2697"/>
                    <a:pt x="1424" y="2672"/>
                    <a:pt x="1805" y="2614"/>
                  </a:cubicBezTo>
                  <a:cubicBezTo>
                    <a:pt x="1379" y="2037"/>
                    <a:pt x="1404" y="1260"/>
                    <a:pt x="1404" y="659"/>
                  </a:cubicBezTo>
                  <a:cubicBezTo>
                    <a:pt x="1404" y="260"/>
                    <a:pt x="1167" y="0"/>
                    <a:pt x="8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5506521" y="3866126"/>
              <a:ext cx="124242" cy="165807"/>
            </a:xfrm>
            <a:custGeom>
              <a:avLst/>
              <a:gdLst/>
              <a:ahLst/>
              <a:cxnLst/>
              <a:rect l="l" t="t" r="r" b="b"/>
              <a:pathLst>
                <a:path w="1656" h="2210" extrusionOk="0">
                  <a:moveTo>
                    <a:pt x="769" y="1"/>
                  </a:moveTo>
                  <a:cubicBezTo>
                    <a:pt x="557" y="1"/>
                    <a:pt x="337" y="84"/>
                    <a:pt x="126" y="230"/>
                  </a:cubicBezTo>
                  <a:cubicBezTo>
                    <a:pt x="51" y="480"/>
                    <a:pt x="1" y="756"/>
                    <a:pt x="1" y="1057"/>
                  </a:cubicBezTo>
                  <a:cubicBezTo>
                    <a:pt x="1" y="1458"/>
                    <a:pt x="76" y="1834"/>
                    <a:pt x="176" y="2210"/>
                  </a:cubicBezTo>
                  <a:cubicBezTo>
                    <a:pt x="352" y="1834"/>
                    <a:pt x="577" y="1408"/>
                    <a:pt x="878" y="1207"/>
                  </a:cubicBezTo>
                  <a:cubicBezTo>
                    <a:pt x="1505" y="756"/>
                    <a:pt x="1655" y="355"/>
                    <a:pt x="1104" y="79"/>
                  </a:cubicBezTo>
                  <a:cubicBezTo>
                    <a:pt x="997" y="26"/>
                    <a:pt x="884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5974370" y="3979488"/>
              <a:ext cx="197917" cy="206620"/>
            </a:xfrm>
            <a:custGeom>
              <a:avLst/>
              <a:gdLst/>
              <a:ahLst/>
              <a:cxnLst/>
              <a:rect l="l" t="t" r="r" b="b"/>
              <a:pathLst>
                <a:path w="2638" h="2754" extrusionOk="0">
                  <a:moveTo>
                    <a:pt x="702" y="0"/>
                  </a:moveTo>
                  <a:cubicBezTo>
                    <a:pt x="258" y="0"/>
                    <a:pt x="1" y="429"/>
                    <a:pt x="156" y="1250"/>
                  </a:cubicBezTo>
                  <a:cubicBezTo>
                    <a:pt x="281" y="1801"/>
                    <a:pt x="607" y="2378"/>
                    <a:pt x="858" y="2754"/>
                  </a:cubicBezTo>
                  <a:cubicBezTo>
                    <a:pt x="1585" y="2528"/>
                    <a:pt x="2186" y="2277"/>
                    <a:pt x="2637" y="2027"/>
                  </a:cubicBezTo>
                  <a:cubicBezTo>
                    <a:pt x="1735" y="1501"/>
                    <a:pt x="1334" y="147"/>
                    <a:pt x="883" y="22"/>
                  </a:cubicBezTo>
                  <a:cubicBezTo>
                    <a:pt x="820" y="8"/>
                    <a:pt x="759" y="0"/>
                    <a:pt x="7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5581770" y="3983764"/>
              <a:ext cx="112913" cy="209847"/>
            </a:xfrm>
            <a:custGeom>
              <a:avLst/>
              <a:gdLst/>
              <a:ahLst/>
              <a:cxnLst/>
              <a:rect l="l" t="t" r="r" b="b"/>
              <a:pathLst>
                <a:path w="1505" h="2797" extrusionOk="0">
                  <a:moveTo>
                    <a:pt x="1029" y="1"/>
                  </a:moveTo>
                  <a:cubicBezTo>
                    <a:pt x="876" y="1"/>
                    <a:pt x="687" y="166"/>
                    <a:pt x="477" y="566"/>
                  </a:cubicBezTo>
                  <a:cubicBezTo>
                    <a:pt x="226" y="1017"/>
                    <a:pt x="76" y="1519"/>
                    <a:pt x="0" y="1945"/>
                  </a:cubicBezTo>
                  <a:cubicBezTo>
                    <a:pt x="351" y="2296"/>
                    <a:pt x="802" y="2596"/>
                    <a:pt x="1329" y="2797"/>
                  </a:cubicBezTo>
                  <a:cubicBezTo>
                    <a:pt x="1304" y="2045"/>
                    <a:pt x="1504" y="1418"/>
                    <a:pt x="1429" y="767"/>
                  </a:cubicBezTo>
                  <a:cubicBezTo>
                    <a:pt x="1385" y="316"/>
                    <a:pt x="1241" y="1"/>
                    <a:pt x="10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5506521" y="3823138"/>
              <a:ext cx="844413" cy="395685"/>
            </a:xfrm>
            <a:custGeom>
              <a:avLst/>
              <a:gdLst/>
              <a:ahLst/>
              <a:cxnLst/>
              <a:rect l="l" t="t" r="r" b="b"/>
              <a:pathLst>
                <a:path w="11255" h="5274" extrusionOk="0">
                  <a:moveTo>
                    <a:pt x="477" y="1"/>
                  </a:moveTo>
                  <a:cubicBezTo>
                    <a:pt x="201" y="427"/>
                    <a:pt x="1" y="978"/>
                    <a:pt x="1" y="1630"/>
                  </a:cubicBezTo>
                  <a:cubicBezTo>
                    <a:pt x="1" y="3590"/>
                    <a:pt x="1468" y="5273"/>
                    <a:pt x="4323" y="5273"/>
                  </a:cubicBezTo>
                  <a:cubicBezTo>
                    <a:pt x="5008" y="5273"/>
                    <a:pt x="5773" y="5176"/>
                    <a:pt x="6617" y="4963"/>
                  </a:cubicBezTo>
                  <a:cubicBezTo>
                    <a:pt x="11254" y="3785"/>
                    <a:pt x="10878" y="1504"/>
                    <a:pt x="9374" y="803"/>
                  </a:cubicBezTo>
                  <a:lnTo>
                    <a:pt x="9374" y="803"/>
                  </a:lnTo>
                  <a:cubicBezTo>
                    <a:pt x="9374" y="803"/>
                    <a:pt x="9976" y="1329"/>
                    <a:pt x="9851" y="1905"/>
                  </a:cubicBezTo>
                  <a:cubicBezTo>
                    <a:pt x="9582" y="3228"/>
                    <a:pt x="7427" y="4150"/>
                    <a:pt x="4660" y="4150"/>
                  </a:cubicBezTo>
                  <a:cubicBezTo>
                    <a:pt x="4335" y="4150"/>
                    <a:pt x="4001" y="4137"/>
                    <a:pt x="3660" y="4111"/>
                  </a:cubicBezTo>
                  <a:cubicBezTo>
                    <a:pt x="978" y="3910"/>
                    <a:pt x="402" y="1680"/>
                    <a:pt x="47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5499019" y="3714053"/>
              <a:ext cx="793621" cy="509649"/>
            </a:xfrm>
            <a:custGeom>
              <a:avLst/>
              <a:gdLst/>
              <a:ahLst/>
              <a:cxnLst/>
              <a:rect l="l" t="t" r="r" b="b"/>
              <a:pathLst>
                <a:path w="10578" h="6793" extrusionOk="0">
                  <a:moveTo>
                    <a:pt x="2181" y="1"/>
                  </a:moveTo>
                  <a:lnTo>
                    <a:pt x="2181" y="1"/>
                  </a:lnTo>
                  <a:cubicBezTo>
                    <a:pt x="1930" y="126"/>
                    <a:pt x="1680" y="277"/>
                    <a:pt x="1454" y="452"/>
                  </a:cubicBezTo>
                  <a:cubicBezTo>
                    <a:pt x="1229" y="653"/>
                    <a:pt x="1003" y="853"/>
                    <a:pt x="828" y="1079"/>
                  </a:cubicBezTo>
                  <a:cubicBezTo>
                    <a:pt x="452" y="1505"/>
                    <a:pt x="201" y="2056"/>
                    <a:pt x="101" y="2658"/>
                  </a:cubicBezTo>
                  <a:cubicBezTo>
                    <a:pt x="1" y="3234"/>
                    <a:pt x="76" y="3836"/>
                    <a:pt x="301" y="4387"/>
                  </a:cubicBezTo>
                  <a:cubicBezTo>
                    <a:pt x="502" y="4938"/>
                    <a:pt x="853" y="5440"/>
                    <a:pt x="1304" y="5815"/>
                  </a:cubicBezTo>
                  <a:cubicBezTo>
                    <a:pt x="1780" y="6191"/>
                    <a:pt x="2331" y="6442"/>
                    <a:pt x="2883" y="6592"/>
                  </a:cubicBezTo>
                  <a:cubicBezTo>
                    <a:pt x="3033" y="6643"/>
                    <a:pt x="3184" y="6668"/>
                    <a:pt x="3334" y="6693"/>
                  </a:cubicBezTo>
                  <a:lnTo>
                    <a:pt x="3760" y="6768"/>
                  </a:lnTo>
                  <a:cubicBezTo>
                    <a:pt x="3910" y="6768"/>
                    <a:pt x="4061" y="6768"/>
                    <a:pt x="4211" y="6793"/>
                  </a:cubicBezTo>
                  <a:lnTo>
                    <a:pt x="4637" y="6793"/>
                  </a:lnTo>
                  <a:cubicBezTo>
                    <a:pt x="4938" y="6768"/>
                    <a:pt x="5239" y="6768"/>
                    <a:pt x="5514" y="6718"/>
                  </a:cubicBezTo>
                  <a:lnTo>
                    <a:pt x="5966" y="6643"/>
                  </a:lnTo>
                  <a:lnTo>
                    <a:pt x="6392" y="6567"/>
                  </a:lnTo>
                  <a:cubicBezTo>
                    <a:pt x="6968" y="6442"/>
                    <a:pt x="7519" y="6267"/>
                    <a:pt x="8071" y="6066"/>
                  </a:cubicBezTo>
                  <a:cubicBezTo>
                    <a:pt x="8622" y="5866"/>
                    <a:pt x="9149" y="5590"/>
                    <a:pt x="9625" y="5239"/>
                  </a:cubicBezTo>
                  <a:cubicBezTo>
                    <a:pt x="9850" y="5064"/>
                    <a:pt x="10076" y="4838"/>
                    <a:pt x="10251" y="4587"/>
                  </a:cubicBezTo>
                  <a:cubicBezTo>
                    <a:pt x="10402" y="4337"/>
                    <a:pt x="10552" y="4061"/>
                    <a:pt x="10552" y="3735"/>
                  </a:cubicBezTo>
                  <a:cubicBezTo>
                    <a:pt x="10577" y="3435"/>
                    <a:pt x="10477" y="3134"/>
                    <a:pt x="10301" y="2883"/>
                  </a:cubicBezTo>
                  <a:cubicBezTo>
                    <a:pt x="10151" y="2607"/>
                    <a:pt x="9900" y="2407"/>
                    <a:pt x="9650" y="2257"/>
                  </a:cubicBezTo>
                  <a:cubicBezTo>
                    <a:pt x="9525" y="2181"/>
                    <a:pt x="9374" y="2131"/>
                    <a:pt x="9224" y="2081"/>
                  </a:cubicBezTo>
                  <a:cubicBezTo>
                    <a:pt x="9073" y="2056"/>
                    <a:pt x="8923" y="2031"/>
                    <a:pt x="8773" y="2031"/>
                  </a:cubicBezTo>
                  <a:cubicBezTo>
                    <a:pt x="8699" y="2024"/>
                    <a:pt x="8623" y="2021"/>
                    <a:pt x="8546" y="2021"/>
                  </a:cubicBezTo>
                  <a:cubicBezTo>
                    <a:pt x="8336" y="2021"/>
                    <a:pt x="8116" y="2044"/>
                    <a:pt x="7895" y="2081"/>
                  </a:cubicBezTo>
                  <a:cubicBezTo>
                    <a:pt x="6743" y="2257"/>
                    <a:pt x="5640" y="2683"/>
                    <a:pt x="4537" y="3008"/>
                  </a:cubicBezTo>
                  <a:cubicBezTo>
                    <a:pt x="4236" y="3084"/>
                    <a:pt x="3961" y="3159"/>
                    <a:pt x="3685" y="3234"/>
                  </a:cubicBezTo>
                  <a:cubicBezTo>
                    <a:pt x="3579" y="3252"/>
                    <a:pt x="3485" y="3269"/>
                    <a:pt x="3386" y="3269"/>
                  </a:cubicBezTo>
                  <a:cubicBezTo>
                    <a:pt x="3345" y="3269"/>
                    <a:pt x="3303" y="3266"/>
                    <a:pt x="3259" y="3259"/>
                  </a:cubicBezTo>
                  <a:cubicBezTo>
                    <a:pt x="3108" y="3259"/>
                    <a:pt x="2983" y="3184"/>
                    <a:pt x="2908" y="3059"/>
                  </a:cubicBezTo>
                  <a:cubicBezTo>
                    <a:pt x="2733" y="2833"/>
                    <a:pt x="2632" y="2557"/>
                    <a:pt x="2557" y="2282"/>
                  </a:cubicBezTo>
                  <a:cubicBezTo>
                    <a:pt x="2457" y="2008"/>
                    <a:pt x="2407" y="1709"/>
                    <a:pt x="2358" y="1435"/>
                  </a:cubicBezTo>
                  <a:lnTo>
                    <a:pt x="2358" y="1435"/>
                  </a:lnTo>
                  <a:cubicBezTo>
                    <a:pt x="2407" y="1709"/>
                    <a:pt x="2457" y="2008"/>
                    <a:pt x="2532" y="2282"/>
                  </a:cubicBezTo>
                  <a:cubicBezTo>
                    <a:pt x="2607" y="2557"/>
                    <a:pt x="2682" y="2858"/>
                    <a:pt x="2883" y="3084"/>
                  </a:cubicBezTo>
                  <a:cubicBezTo>
                    <a:pt x="2908" y="3134"/>
                    <a:pt x="2958" y="3209"/>
                    <a:pt x="3033" y="3234"/>
                  </a:cubicBezTo>
                  <a:cubicBezTo>
                    <a:pt x="3058" y="3259"/>
                    <a:pt x="3108" y="3284"/>
                    <a:pt x="3134" y="3284"/>
                  </a:cubicBezTo>
                  <a:cubicBezTo>
                    <a:pt x="3184" y="3309"/>
                    <a:pt x="3209" y="3309"/>
                    <a:pt x="3259" y="3309"/>
                  </a:cubicBezTo>
                  <a:cubicBezTo>
                    <a:pt x="3303" y="3317"/>
                    <a:pt x="3347" y="3320"/>
                    <a:pt x="3390" y="3320"/>
                  </a:cubicBezTo>
                  <a:cubicBezTo>
                    <a:pt x="3495" y="3320"/>
                    <a:pt x="3596" y="3302"/>
                    <a:pt x="3685" y="3284"/>
                  </a:cubicBezTo>
                  <a:cubicBezTo>
                    <a:pt x="3986" y="3234"/>
                    <a:pt x="4261" y="3159"/>
                    <a:pt x="4537" y="3084"/>
                  </a:cubicBezTo>
                  <a:cubicBezTo>
                    <a:pt x="5665" y="2758"/>
                    <a:pt x="6768" y="2357"/>
                    <a:pt x="7921" y="2206"/>
                  </a:cubicBezTo>
                  <a:cubicBezTo>
                    <a:pt x="8122" y="2170"/>
                    <a:pt x="8338" y="2146"/>
                    <a:pt x="8547" y="2146"/>
                  </a:cubicBezTo>
                  <a:cubicBezTo>
                    <a:pt x="8623" y="2146"/>
                    <a:pt x="8699" y="2150"/>
                    <a:pt x="8773" y="2156"/>
                  </a:cubicBezTo>
                  <a:cubicBezTo>
                    <a:pt x="8923" y="2156"/>
                    <a:pt x="9048" y="2181"/>
                    <a:pt x="9199" y="2206"/>
                  </a:cubicBezTo>
                  <a:cubicBezTo>
                    <a:pt x="9324" y="2257"/>
                    <a:pt x="9449" y="2307"/>
                    <a:pt x="9575" y="2382"/>
                  </a:cubicBezTo>
                  <a:cubicBezTo>
                    <a:pt x="9825" y="2532"/>
                    <a:pt x="10051" y="2708"/>
                    <a:pt x="10201" y="2958"/>
                  </a:cubicBezTo>
                  <a:cubicBezTo>
                    <a:pt x="10276" y="3059"/>
                    <a:pt x="10327" y="3184"/>
                    <a:pt x="10352" y="3334"/>
                  </a:cubicBezTo>
                  <a:cubicBezTo>
                    <a:pt x="10402" y="3460"/>
                    <a:pt x="10427" y="3585"/>
                    <a:pt x="10402" y="3735"/>
                  </a:cubicBezTo>
                  <a:cubicBezTo>
                    <a:pt x="10402" y="4011"/>
                    <a:pt x="10276" y="4287"/>
                    <a:pt x="10126" y="4512"/>
                  </a:cubicBezTo>
                  <a:cubicBezTo>
                    <a:pt x="9976" y="4738"/>
                    <a:pt x="9750" y="4938"/>
                    <a:pt x="9525" y="5114"/>
                  </a:cubicBezTo>
                  <a:cubicBezTo>
                    <a:pt x="9073" y="5465"/>
                    <a:pt x="8547" y="5715"/>
                    <a:pt x="8021" y="5916"/>
                  </a:cubicBezTo>
                  <a:cubicBezTo>
                    <a:pt x="7469" y="6116"/>
                    <a:pt x="6918" y="6292"/>
                    <a:pt x="6367" y="6417"/>
                  </a:cubicBezTo>
                  <a:lnTo>
                    <a:pt x="5941" y="6517"/>
                  </a:lnTo>
                  <a:lnTo>
                    <a:pt x="5489" y="6567"/>
                  </a:lnTo>
                  <a:cubicBezTo>
                    <a:pt x="5214" y="6618"/>
                    <a:pt x="4938" y="6618"/>
                    <a:pt x="4637" y="6643"/>
                  </a:cubicBezTo>
                  <a:cubicBezTo>
                    <a:pt x="4587" y="6651"/>
                    <a:pt x="4540" y="6654"/>
                    <a:pt x="4493" y="6654"/>
                  </a:cubicBezTo>
                  <a:cubicBezTo>
                    <a:pt x="4401" y="6654"/>
                    <a:pt x="4311" y="6643"/>
                    <a:pt x="4211" y="6643"/>
                  </a:cubicBezTo>
                  <a:cubicBezTo>
                    <a:pt x="4061" y="6643"/>
                    <a:pt x="3910" y="6643"/>
                    <a:pt x="3785" y="6618"/>
                  </a:cubicBezTo>
                  <a:lnTo>
                    <a:pt x="3359" y="6567"/>
                  </a:lnTo>
                  <a:cubicBezTo>
                    <a:pt x="3209" y="6542"/>
                    <a:pt x="3058" y="6492"/>
                    <a:pt x="2933" y="6467"/>
                  </a:cubicBezTo>
                  <a:cubicBezTo>
                    <a:pt x="2382" y="6317"/>
                    <a:pt x="1830" y="6091"/>
                    <a:pt x="1379" y="5715"/>
                  </a:cubicBezTo>
                  <a:cubicBezTo>
                    <a:pt x="953" y="5364"/>
                    <a:pt x="577" y="4888"/>
                    <a:pt x="377" y="4362"/>
                  </a:cubicBezTo>
                  <a:cubicBezTo>
                    <a:pt x="176" y="3810"/>
                    <a:pt x="101" y="3234"/>
                    <a:pt x="176" y="2658"/>
                  </a:cubicBezTo>
                  <a:cubicBezTo>
                    <a:pt x="251" y="2081"/>
                    <a:pt x="477" y="1530"/>
                    <a:pt x="853" y="1104"/>
                  </a:cubicBezTo>
                  <a:cubicBezTo>
                    <a:pt x="1028" y="878"/>
                    <a:pt x="1254" y="653"/>
                    <a:pt x="1479" y="477"/>
                  </a:cubicBezTo>
                  <a:cubicBezTo>
                    <a:pt x="1705" y="302"/>
                    <a:pt x="1930" y="126"/>
                    <a:pt x="21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6362094" y="3875805"/>
              <a:ext cx="428771" cy="195592"/>
            </a:xfrm>
            <a:custGeom>
              <a:avLst/>
              <a:gdLst/>
              <a:ahLst/>
              <a:cxnLst/>
              <a:rect l="l" t="t" r="r" b="b"/>
              <a:pathLst>
                <a:path w="5715" h="2607" extrusionOk="0">
                  <a:moveTo>
                    <a:pt x="2657" y="0"/>
                  </a:moveTo>
                  <a:cubicBezTo>
                    <a:pt x="878" y="0"/>
                    <a:pt x="0" y="2256"/>
                    <a:pt x="0" y="2256"/>
                  </a:cubicBezTo>
                  <a:cubicBezTo>
                    <a:pt x="0" y="2256"/>
                    <a:pt x="1103" y="2607"/>
                    <a:pt x="3108" y="2607"/>
                  </a:cubicBezTo>
                  <a:cubicBezTo>
                    <a:pt x="4737" y="2607"/>
                    <a:pt x="5715" y="2256"/>
                    <a:pt x="5715" y="2256"/>
                  </a:cubicBezTo>
                  <a:cubicBezTo>
                    <a:pt x="5715" y="2256"/>
                    <a:pt x="4437" y="0"/>
                    <a:pt x="26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6634730" y="3943476"/>
              <a:ext cx="103535" cy="114789"/>
            </a:xfrm>
            <a:custGeom>
              <a:avLst/>
              <a:gdLst/>
              <a:ahLst/>
              <a:cxnLst/>
              <a:rect l="l" t="t" r="r" b="b"/>
              <a:pathLst>
                <a:path w="1380" h="1530" extrusionOk="0">
                  <a:moveTo>
                    <a:pt x="1" y="1"/>
                  </a:moveTo>
                  <a:cubicBezTo>
                    <a:pt x="326" y="176"/>
                    <a:pt x="627" y="351"/>
                    <a:pt x="853" y="602"/>
                  </a:cubicBezTo>
                  <a:cubicBezTo>
                    <a:pt x="978" y="727"/>
                    <a:pt x="1078" y="878"/>
                    <a:pt x="1179" y="1028"/>
                  </a:cubicBezTo>
                  <a:cubicBezTo>
                    <a:pt x="1279" y="1179"/>
                    <a:pt x="1329" y="1354"/>
                    <a:pt x="1379" y="1529"/>
                  </a:cubicBezTo>
                  <a:cubicBezTo>
                    <a:pt x="1379" y="1354"/>
                    <a:pt x="1354" y="1153"/>
                    <a:pt x="1279" y="978"/>
                  </a:cubicBezTo>
                  <a:cubicBezTo>
                    <a:pt x="1229" y="803"/>
                    <a:pt x="1103" y="652"/>
                    <a:pt x="978" y="502"/>
                  </a:cubicBezTo>
                  <a:cubicBezTo>
                    <a:pt x="853" y="377"/>
                    <a:pt x="677" y="251"/>
                    <a:pt x="527" y="176"/>
                  </a:cubicBezTo>
                  <a:cubicBezTo>
                    <a:pt x="351" y="76"/>
                    <a:pt x="176" y="26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6595268" y="3967934"/>
              <a:ext cx="95958" cy="97833"/>
            </a:xfrm>
            <a:custGeom>
              <a:avLst/>
              <a:gdLst/>
              <a:ahLst/>
              <a:cxnLst/>
              <a:rect l="l" t="t" r="r" b="b"/>
              <a:pathLst>
                <a:path w="1279" h="1304" extrusionOk="0">
                  <a:moveTo>
                    <a:pt x="0" y="0"/>
                  </a:moveTo>
                  <a:lnTo>
                    <a:pt x="0" y="0"/>
                  </a:lnTo>
                  <a:cubicBezTo>
                    <a:pt x="151" y="76"/>
                    <a:pt x="276" y="151"/>
                    <a:pt x="401" y="251"/>
                  </a:cubicBezTo>
                  <a:cubicBezTo>
                    <a:pt x="527" y="326"/>
                    <a:pt x="652" y="426"/>
                    <a:pt x="752" y="552"/>
                  </a:cubicBezTo>
                  <a:cubicBezTo>
                    <a:pt x="852" y="652"/>
                    <a:pt x="953" y="777"/>
                    <a:pt x="1028" y="903"/>
                  </a:cubicBezTo>
                  <a:cubicBezTo>
                    <a:pt x="1078" y="978"/>
                    <a:pt x="1103" y="1028"/>
                    <a:pt x="1153" y="1103"/>
                  </a:cubicBezTo>
                  <a:cubicBezTo>
                    <a:pt x="1203" y="1178"/>
                    <a:pt x="1228" y="1254"/>
                    <a:pt x="1278" y="1304"/>
                  </a:cubicBezTo>
                  <a:cubicBezTo>
                    <a:pt x="1253" y="1228"/>
                    <a:pt x="1253" y="1153"/>
                    <a:pt x="1228" y="1078"/>
                  </a:cubicBezTo>
                  <a:cubicBezTo>
                    <a:pt x="1203" y="1003"/>
                    <a:pt x="1178" y="928"/>
                    <a:pt x="1128" y="853"/>
                  </a:cubicBezTo>
                  <a:cubicBezTo>
                    <a:pt x="1078" y="702"/>
                    <a:pt x="978" y="552"/>
                    <a:pt x="852" y="452"/>
                  </a:cubicBezTo>
                  <a:cubicBezTo>
                    <a:pt x="752" y="326"/>
                    <a:pt x="602" y="226"/>
                    <a:pt x="476" y="151"/>
                  </a:cubicBezTo>
                  <a:cubicBezTo>
                    <a:pt x="326" y="76"/>
                    <a:pt x="151" y="2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781402" y="3875805"/>
              <a:ext cx="428771" cy="195592"/>
            </a:xfrm>
            <a:custGeom>
              <a:avLst/>
              <a:gdLst/>
              <a:ahLst/>
              <a:cxnLst/>
              <a:rect l="l" t="t" r="r" b="b"/>
              <a:pathLst>
                <a:path w="5715" h="2607" extrusionOk="0">
                  <a:moveTo>
                    <a:pt x="3033" y="0"/>
                  </a:moveTo>
                  <a:cubicBezTo>
                    <a:pt x="1254" y="0"/>
                    <a:pt x="0" y="2256"/>
                    <a:pt x="0" y="2256"/>
                  </a:cubicBezTo>
                  <a:cubicBezTo>
                    <a:pt x="0" y="2256"/>
                    <a:pt x="1254" y="2607"/>
                    <a:pt x="3058" y="2607"/>
                  </a:cubicBezTo>
                  <a:cubicBezTo>
                    <a:pt x="4863" y="2607"/>
                    <a:pt x="5715" y="2256"/>
                    <a:pt x="5715" y="2256"/>
                  </a:cubicBezTo>
                  <a:cubicBezTo>
                    <a:pt x="5715" y="2256"/>
                    <a:pt x="4838" y="0"/>
                    <a:pt x="3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832193" y="3943476"/>
              <a:ext cx="105336" cy="112913"/>
            </a:xfrm>
            <a:custGeom>
              <a:avLst/>
              <a:gdLst/>
              <a:ahLst/>
              <a:cxnLst/>
              <a:rect l="l" t="t" r="r" b="b"/>
              <a:pathLst>
                <a:path w="1404" h="1505" extrusionOk="0">
                  <a:moveTo>
                    <a:pt x="1404" y="1"/>
                  </a:moveTo>
                  <a:cubicBezTo>
                    <a:pt x="1228" y="26"/>
                    <a:pt x="1053" y="101"/>
                    <a:pt x="902" y="201"/>
                  </a:cubicBezTo>
                  <a:cubicBezTo>
                    <a:pt x="727" y="276"/>
                    <a:pt x="577" y="377"/>
                    <a:pt x="451" y="527"/>
                  </a:cubicBezTo>
                  <a:cubicBezTo>
                    <a:pt x="326" y="652"/>
                    <a:pt x="201" y="803"/>
                    <a:pt x="125" y="953"/>
                  </a:cubicBezTo>
                  <a:cubicBezTo>
                    <a:pt x="25" y="1128"/>
                    <a:pt x="0" y="1329"/>
                    <a:pt x="0" y="1504"/>
                  </a:cubicBezTo>
                  <a:cubicBezTo>
                    <a:pt x="75" y="1329"/>
                    <a:pt x="125" y="1179"/>
                    <a:pt x="226" y="1028"/>
                  </a:cubicBezTo>
                  <a:cubicBezTo>
                    <a:pt x="326" y="878"/>
                    <a:pt x="426" y="752"/>
                    <a:pt x="552" y="627"/>
                  </a:cubicBezTo>
                  <a:cubicBezTo>
                    <a:pt x="677" y="502"/>
                    <a:pt x="827" y="402"/>
                    <a:pt x="953" y="301"/>
                  </a:cubicBezTo>
                  <a:cubicBezTo>
                    <a:pt x="1103" y="201"/>
                    <a:pt x="1253" y="101"/>
                    <a:pt x="1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6882910" y="3975436"/>
              <a:ext cx="86580" cy="86580"/>
            </a:xfrm>
            <a:custGeom>
              <a:avLst/>
              <a:gdLst/>
              <a:ahLst/>
              <a:cxnLst/>
              <a:rect l="l" t="t" r="r" b="b"/>
              <a:pathLst>
                <a:path w="1154" h="1154" extrusionOk="0">
                  <a:moveTo>
                    <a:pt x="1154" y="1"/>
                  </a:moveTo>
                  <a:cubicBezTo>
                    <a:pt x="1003" y="26"/>
                    <a:pt x="853" y="51"/>
                    <a:pt x="728" y="126"/>
                  </a:cubicBezTo>
                  <a:cubicBezTo>
                    <a:pt x="602" y="176"/>
                    <a:pt x="452" y="251"/>
                    <a:pt x="352" y="352"/>
                  </a:cubicBezTo>
                  <a:cubicBezTo>
                    <a:pt x="226" y="452"/>
                    <a:pt x="151" y="577"/>
                    <a:pt x="76" y="702"/>
                  </a:cubicBezTo>
                  <a:cubicBezTo>
                    <a:pt x="26" y="853"/>
                    <a:pt x="1" y="1003"/>
                    <a:pt x="26" y="1154"/>
                  </a:cubicBezTo>
                  <a:cubicBezTo>
                    <a:pt x="76" y="1003"/>
                    <a:pt x="126" y="878"/>
                    <a:pt x="176" y="753"/>
                  </a:cubicBezTo>
                  <a:cubicBezTo>
                    <a:pt x="252" y="652"/>
                    <a:pt x="352" y="552"/>
                    <a:pt x="452" y="477"/>
                  </a:cubicBezTo>
                  <a:cubicBezTo>
                    <a:pt x="552" y="377"/>
                    <a:pt x="678" y="301"/>
                    <a:pt x="778" y="226"/>
                  </a:cubicBezTo>
                  <a:cubicBezTo>
                    <a:pt x="903" y="151"/>
                    <a:pt x="1028" y="76"/>
                    <a:pt x="11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6211671" y="3559878"/>
              <a:ext cx="968430" cy="293875"/>
            </a:xfrm>
            <a:custGeom>
              <a:avLst/>
              <a:gdLst/>
              <a:ahLst/>
              <a:cxnLst/>
              <a:rect l="l" t="t" r="r" b="b"/>
              <a:pathLst>
                <a:path w="12908" h="3917" extrusionOk="0">
                  <a:moveTo>
                    <a:pt x="0" y="1"/>
                  </a:moveTo>
                  <a:cubicBezTo>
                    <a:pt x="0" y="1"/>
                    <a:pt x="1892" y="3916"/>
                    <a:pt x="6665" y="3916"/>
                  </a:cubicBezTo>
                  <a:cubicBezTo>
                    <a:pt x="6987" y="3916"/>
                    <a:pt x="7321" y="3898"/>
                    <a:pt x="7670" y="3860"/>
                  </a:cubicBezTo>
                  <a:cubicBezTo>
                    <a:pt x="12908" y="3309"/>
                    <a:pt x="12833" y="251"/>
                    <a:pt x="12833" y="25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6713731" y="3817436"/>
              <a:ext cx="142924" cy="137747"/>
            </a:xfrm>
            <a:custGeom>
              <a:avLst/>
              <a:gdLst/>
              <a:ahLst/>
              <a:cxnLst/>
              <a:rect l="l" t="t" r="r" b="b"/>
              <a:pathLst>
                <a:path w="1905" h="1836" extrusionOk="0">
                  <a:moveTo>
                    <a:pt x="958" y="0"/>
                  </a:moveTo>
                  <a:cubicBezTo>
                    <a:pt x="476" y="0"/>
                    <a:pt x="74" y="392"/>
                    <a:pt x="25" y="879"/>
                  </a:cubicBezTo>
                  <a:cubicBezTo>
                    <a:pt x="0" y="1380"/>
                    <a:pt x="401" y="1806"/>
                    <a:pt x="902" y="1831"/>
                  </a:cubicBezTo>
                  <a:cubicBezTo>
                    <a:pt x="931" y="1834"/>
                    <a:pt x="959" y="1835"/>
                    <a:pt x="987" y="1835"/>
                  </a:cubicBezTo>
                  <a:cubicBezTo>
                    <a:pt x="1451" y="1835"/>
                    <a:pt x="1831" y="1452"/>
                    <a:pt x="1855" y="979"/>
                  </a:cubicBezTo>
                  <a:cubicBezTo>
                    <a:pt x="1905" y="478"/>
                    <a:pt x="1504" y="52"/>
                    <a:pt x="1003" y="1"/>
                  </a:cubicBezTo>
                  <a:cubicBezTo>
                    <a:pt x="988" y="1"/>
                    <a:pt x="973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6713731" y="3862600"/>
              <a:ext cx="141048" cy="92582"/>
            </a:xfrm>
            <a:custGeom>
              <a:avLst/>
              <a:gdLst/>
              <a:ahLst/>
              <a:cxnLst/>
              <a:rect l="l" t="t" r="r" b="b"/>
              <a:pathLst>
                <a:path w="1880" h="1234" extrusionOk="0">
                  <a:moveTo>
                    <a:pt x="100" y="1"/>
                  </a:moveTo>
                  <a:cubicBezTo>
                    <a:pt x="50" y="101"/>
                    <a:pt x="50" y="176"/>
                    <a:pt x="25" y="277"/>
                  </a:cubicBezTo>
                  <a:cubicBezTo>
                    <a:pt x="0" y="778"/>
                    <a:pt x="401" y="1204"/>
                    <a:pt x="902" y="1229"/>
                  </a:cubicBezTo>
                  <a:cubicBezTo>
                    <a:pt x="931" y="1232"/>
                    <a:pt x="959" y="1233"/>
                    <a:pt x="987" y="1233"/>
                  </a:cubicBezTo>
                  <a:cubicBezTo>
                    <a:pt x="1451" y="1233"/>
                    <a:pt x="1831" y="850"/>
                    <a:pt x="1855" y="377"/>
                  </a:cubicBezTo>
                  <a:cubicBezTo>
                    <a:pt x="1880" y="277"/>
                    <a:pt x="1855" y="176"/>
                    <a:pt x="1830" y="101"/>
                  </a:cubicBezTo>
                  <a:cubicBezTo>
                    <a:pt x="1710" y="436"/>
                    <a:pt x="1363" y="679"/>
                    <a:pt x="983" y="679"/>
                  </a:cubicBezTo>
                  <a:cubicBezTo>
                    <a:pt x="964" y="679"/>
                    <a:pt x="946" y="679"/>
                    <a:pt x="928" y="678"/>
                  </a:cubicBezTo>
                  <a:cubicBezTo>
                    <a:pt x="527" y="678"/>
                    <a:pt x="201" y="377"/>
                    <a:pt x="100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7078497" y="3180182"/>
              <a:ext cx="101585" cy="75176"/>
            </a:xfrm>
            <a:custGeom>
              <a:avLst/>
              <a:gdLst/>
              <a:ahLst/>
              <a:cxnLst/>
              <a:rect l="l" t="t" r="r" b="b"/>
              <a:pathLst>
                <a:path w="1354" h="1002" extrusionOk="0">
                  <a:moveTo>
                    <a:pt x="319" y="1"/>
                  </a:moveTo>
                  <a:cubicBezTo>
                    <a:pt x="127" y="1"/>
                    <a:pt x="0" y="473"/>
                    <a:pt x="0" y="601"/>
                  </a:cubicBezTo>
                  <a:cubicBezTo>
                    <a:pt x="0" y="751"/>
                    <a:pt x="1354" y="1002"/>
                    <a:pt x="1354" y="1002"/>
                  </a:cubicBezTo>
                  <a:cubicBezTo>
                    <a:pt x="1354" y="1002"/>
                    <a:pt x="702" y="275"/>
                    <a:pt x="426" y="49"/>
                  </a:cubicBezTo>
                  <a:cubicBezTo>
                    <a:pt x="389" y="15"/>
                    <a:pt x="353" y="1"/>
                    <a:pt x="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6151502" y="3129240"/>
              <a:ext cx="122292" cy="62196"/>
            </a:xfrm>
            <a:custGeom>
              <a:avLst/>
              <a:gdLst/>
              <a:ahLst/>
              <a:cxnLst/>
              <a:rect l="l" t="t" r="r" b="b"/>
              <a:pathLst>
                <a:path w="1630" h="829" extrusionOk="0">
                  <a:moveTo>
                    <a:pt x="1133" y="1"/>
                  </a:moveTo>
                  <a:cubicBezTo>
                    <a:pt x="658" y="1"/>
                    <a:pt x="0" y="828"/>
                    <a:pt x="0" y="828"/>
                  </a:cubicBezTo>
                  <a:cubicBezTo>
                    <a:pt x="401" y="778"/>
                    <a:pt x="1404" y="553"/>
                    <a:pt x="1404" y="553"/>
                  </a:cubicBezTo>
                  <a:cubicBezTo>
                    <a:pt x="1404" y="553"/>
                    <a:pt x="1630" y="52"/>
                    <a:pt x="1153" y="1"/>
                  </a:cubicBezTo>
                  <a:cubicBezTo>
                    <a:pt x="1146" y="1"/>
                    <a:pt x="1139" y="1"/>
                    <a:pt x="1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6117666" y="3004701"/>
              <a:ext cx="1130185" cy="798422"/>
            </a:xfrm>
            <a:custGeom>
              <a:avLst/>
              <a:gdLst/>
              <a:ahLst/>
              <a:cxnLst/>
              <a:rect l="l" t="t" r="r" b="b"/>
              <a:pathLst>
                <a:path w="15064" h="10642" extrusionOk="0">
                  <a:moveTo>
                    <a:pt x="6170" y="1"/>
                  </a:moveTo>
                  <a:cubicBezTo>
                    <a:pt x="5989" y="1"/>
                    <a:pt x="5804" y="3"/>
                    <a:pt x="5614" y="7"/>
                  </a:cubicBezTo>
                  <a:cubicBezTo>
                    <a:pt x="1504" y="82"/>
                    <a:pt x="0" y="2463"/>
                    <a:pt x="376" y="2488"/>
                  </a:cubicBezTo>
                  <a:cubicBezTo>
                    <a:pt x="752" y="2488"/>
                    <a:pt x="1429" y="1837"/>
                    <a:pt x="1429" y="1837"/>
                  </a:cubicBezTo>
                  <a:lnTo>
                    <a:pt x="1429" y="1837"/>
                  </a:lnTo>
                  <a:cubicBezTo>
                    <a:pt x="1429" y="1837"/>
                    <a:pt x="1103" y="6098"/>
                    <a:pt x="126" y="6925"/>
                  </a:cubicBezTo>
                  <a:cubicBezTo>
                    <a:pt x="126" y="6925"/>
                    <a:pt x="2772" y="10642"/>
                    <a:pt x="7920" y="10642"/>
                  </a:cubicBezTo>
                  <a:cubicBezTo>
                    <a:pt x="8284" y="10642"/>
                    <a:pt x="8660" y="10623"/>
                    <a:pt x="9048" y="10584"/>
                  </a:cubicBezTo>
                  <a:cubicBezTo>
                    <a:pt x="15063" y="10007"/>
                    <a:pt x="14913" y="6574"/>
                    <a:pt x="14913" y="6574"/>
                  </a:cubicBezTo>
                  <a:cubicBezTo>
                    <a:pt x="14913" y="6574"/>
                    <a:pt x="13334" y="4544"/>
                    <a:pt x="13208" y="2689"/>
                  </a:cubicBezTo>
                  <a:lnTo>
                    <a:pt x="13208" y="2689"/>
                  </a:lnTo>
                  <a:cubicBezTo>
                    <a:pt x="13208" y="2689"/>
                    <a:pt x="13847" y="3350"/>
                    <a:pt x="14113" y="3350"/>
                  </a:cubicBezTo>
                  <a:cubicBezTo>
                    <a:pt x="14131" y="3350"/>
                    <a:pt x="14147" y="3347"/>
                    <a:pt x="14161" y="3341"/>
                  </a:cubicBezTo>
                  <a:cubicBezTo>
                    <a:pt x="14381" y="3243"/>
                    <a:pt x="13219" y="1"/>
                    <a:pt x="61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6200417" y="3225196"/>
              <a:ext cx="201744" cy="148701"/>
            </a:xfrm>
            <a:custGeom>
              <a:avLst/>
              <a:gdLst/>
              <a:ahLst/>
              <a:cxnLst/>
              <a:rect l="l" t="t" r="r" b="b"/>
              <a:pathLst>
                <a:path w="2689" h="1982" extrusionOk="0">
                  <a:moveTo>
                    <a:pt x="201" y="1"/>
                  </a:moveTo>
                  <a:cubicBezTo>
                    <a:pt x="150" y="427"/>
                    <a:pt x="75" y="928"/>
                    <a:pt x="0" y="1404"/>
                  </a:cubicBezTo>
                  <a:cubicBezTo>
                    <a:pt x="826" y="1831"/>
                    <a:pt x="1455" y="1982"/>
                    <a:pt x="1874" y="1982"/>
                  </a:cubicBezTo>
                  <a:cubicBezTo>
                    <a:pt x="2562" y="1982"/>
                    <a:pt x="2688" y="1578"/>
                    <a:pt x="2206" y="1329"/>
                  </a:cubicBezTo>
                  <a:cubicBezTo>
                    <a:pt x="1629" y="1028"/>
                    <a:pt x="702" y="35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6502989" y="3419433"/>
              <a:ext cx="575596" cy="384281"/>
            </a:xfrm>
            <a:custGeom>
              <a:avLst/>
              <a:gdLst/>
              <a:ahLst/>
              <a:cxnLst/>
              <a:rect l="l" t="t" r="r" b="b"/>
              <a:pathLst>
                <a:path w="7672" h="5122" extrusionOk="0">
                  <a:moveTo>
                    <a:pt x="4140" y="1"/>
                  </a:moveTo>
                  <a:cubicBezTo>
                    <a:pt x="2574" y="1"/>
                    <a:pt x="1" y="2371"/>
                    <a:pt x="478" y="4855"/>
                  </a:cubicBezTo>
                  <a:cubicBezTo>
                    <a:pt x="1178" y="5013"/>
                    <a:pt x="1952" y="5121"/>
                    <a:pt x="2790" y="5121"/>
                  </a:cubicBezTo>
                  <a:cubicBezTo>
                    <a:pt x="3152" y="5121"/>
                    <a:pt x="3526" y="5101"/>
                    <a:pt x="3912" y="5056"/>
                  </a:cubicBezTo>
                  <a:cubicBezTo>
                    <a:pt x="5591" y="4905"/>
                    <a:pt x="6794" y="4504"/>
                    <a:pt x="7646" y="4028"/>
                  </a:cubicBezTo>
                  <a:cubicBezTo>
                    <a:pt x="7671" y="3076"/>
                    <a:pt x="7421" y="544"/>
                    <a:pt x="4363" y="18"/>
                  </a:cubicBezTo>
                  <a:cubicBezTo>
                    <a:pt x="4291" y="6"/>
                    <a:pt x="4217" y="1"/>
                    <a:pt x="4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6159004" y="3377495"/>
              <a:ext cx="224176" cy="152377"/>
            </a:xfrm>
            <a:custGeom>
              <a:avLst/>
              <a:gdLst/>
              <a:ahLst/>
              <a:cxnLst/>
              <a:rect l="l" t="t" r="r" b="b"/>
              <a:pathLst>
                <a:path w="2988" h="2031" extrusionOk="0">
                  <a:moveTo>
                    <a:pt x="427" y="1"/>
                  </a:moveTo>
                  <a:cubicBezTo>
                    <a:pt x="301" y="477"/>
                    <a:pt x="151" y="953"/>
                    <a:pt x="1" y="1304"/>
                  </a:cubicBezTo>
                  <a:cubicBezTo>
                    <a:pt x="965" y="1846"/>
                    <a:pt x="1688" y="2031"/>
                    <a:pt x="2156" y="2031"/>
                  </a:cubicBezTo>
                  <a:cubicBezTo>
                    <a:pt x="2856" y="2031"/>
                    <a:pt x="2987" y="1619"/>
                    <a:pt x="2507" y="1379"/>
                  </a:cubicBezTo>
                  <a:cubicBezTo>
                    <a:pt x="1880" y="1053"/>
                    <a:pt x="853" y="327"/>
                    <a:pt x="4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6561432" y="3003350"/>
              <a:ext cx="122292" cy="131070"/>
            </a:xfrm>
            <a:custGeom>
              <a:avLst/>
              <a:gdLst/>
              <a:ahLst/>
              <a:cxnLst/>
              <a:rect l="l" t="t" r="r" b="b"/>
              <a:pathLst>
                <a:path w="1630" h="1747" extrusionOk="0">
                  <a:moveTo>
                    <a:pt x="0" y="0"/>
                  </a:moveTo>
                  <a:cubicBezTo>
                    <a:pt x="328" y="633"/>
                    <a:pt x="962" y="1746"/>
                    <a:pt x="1289" y="1746"/>
                  </a:cubicBezTo>
                  <a:cubicBezTo>
                    <a:pt x="1312" y="1746"/>
                    <a:pt x="1334" y="1741"/>
                    <a:pt x="1354" y="1730"/>
                  </a:cubicBezTo>
                  <a:cubicBezTo>
                    <a:pt x="1629" y="1529"/>
                    <a:pt x="1379" y="602"/>
                    <a:pt x="1178" y="25"/>
                  </a:cubicBezTo>
                  <a:cubicBezTo>
                    <a:pt x="802" y="25"/>
                    <a:pt x="42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6702402" y="3008977"/>
              <a:ext cx="118540" cy="172934"/>
            </a:xfrm>
            <a:custGeom>
              <a:avLst/>
              <a:gdLst/>
              <a:ahLst/>
              <a:cxnLst/>
              <a:rect l="l" t="t" r="r" b="b"/>
              <a:pathLst>
                <a:path w="1580" h="2305" extrusionOk="0">
                  <a:moveTo>
                    <a:pt x="1" y="0"/>
                  </a:moveTo>
                  <a:cubicBezTo>
                    <a:pt x="188" y="681"/>
                    <a:pt x="705" y="2305"/>
                    <a:pt x="1141" y="2305"/>
                  </a:cubicBezTo>
                  <a:cubicBezTo>
                    <a:pt x="1171" y="2305"/>
                    <a:pt x="1200" y="2297"/>
                    <a:pt x="1229" y="2281"/>
                  </a:cubicBezTo>
                  <a:cubicBezTo>
                    <a:pt x="1580" y="2056"/>
                    <a:pt x="1530" y="903"/>
                    <a:pt x="1454" y="176"/>
                  </a:cubicBezTo>
                  <a:cubicBezTo>
                    <a:pt x="1003" y="101"/>
                    <a:pt x="527" y="5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6839696" y="3027808"/>
              <a:ext cx="75251" cy="124392"/>
            </a:xfrm>
            <a:custGeom>
              <a:avLst/>
              <a:gdLst/>
              <a:ahLst/>
              <a:cxnLst/>
              <a:rect l="l" t="t" r="r" b="b"/>
              <a:pathLst>
                <a:path w="1003" h="1658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582"/>
                    <a:pt x="360" y="1658"/>
                    <a:pt x="580" y="1658"/>
                  </a:cubicBezTo>
                  <a:cubicBezTo>
                    <a:pt x="587" y="1658"/>
                    <a:pt x="595" y="1657"/>
                    <a:pt x="602" y="1654"/>
                  </a:cubicBezTo>
                  <a:cubicBezTo>
                    <a:pt x="802" y="1604"/>
                    <a:pt x="953" y="777"/>
                    <a:pt x="1003" y="276"/>
                  </a:cubicBezTo>
                  <a:cubicBezTo>
                    <a:pt x="702" y="175"/>
                    <a:pt x="376" y="7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6127044" y="3497833"/>
              <a:ext cx="1115105" cy="305279"/>
            </a:xfrm>
            <a:custGeom>
              <a:avLst/>
              <a:gdLst/>
              <a:ahLst/>
              <a:cxnLst/>
              <a:rect l="l" t="t" r="r" b="b"/>
              <a:pathLst>
                <a:path w="14863" h="4069" extrusionOk="0">
                  <a:moveTo>
                    <a:pt x="14788" y="1"/>
                  </a:moveTo>
                  <a:lnTo>
                    <a:pt x="14788" y="1"/>
                  </a:lnTo>
                  <a:cubicBezTo>
                    <a:pt x="14788" y="1"/>
                    <a:pt x="13760" y="2357"/>
                    <a:pt x="9149" y="3284"/>
                  </a:cubicBezTo>
                  <a:cubicBezTo>
                    <a:pt x="8654" y="3383"/>
                    <a:pt x="8160" y="3428"/>
                    <a:pt x="7673" y="3428"/>
                  </a:cubicBezTo>
                  <a:cubicBezTo>
                    <a:pt x="3616" y="3428"/>
                    <a:pt x="1" y="352"/>
                    <a:pt x="1" y="352"/>
                  </a:cubicBezTo>
                  <a:lnTo>
                    <a:pt x="1" y="352"/>
                  </a:lnTo>
                  <a:cubicBezTo>
                    <a:pt x="1" y="352"/>
                    <a:pt x="2647" y="4069"/>
                    <a:pt x="7795" y="4069"/>
                  </a:cubicBezTo>
                  <a:cubicBezTo>
                    <a:pt x="8159" y="4069"/>
                    <a:pt x="8535" y="4050"/>
                    <a:pt x="8923" y="4011"/>
                  </a:cubicBezTo>
                  <a:cubicBezTo>
                    <a:pt x="11905" y="3735"/>
                    <a:pt x="13384" y="2733"/>
                    <a:pt x="14086" y="1805"/>
                  </a:cubicBezTo>
                  <a:cubicBezTo>
                    <a:pt x="14863" y="803"/>
                    <a:pt x="14788" y="1"/>
                    <a:pt x="1478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6119541" y="3136818"/>
              <a:ext cx="676956" cy="668328"/>
            </a:xfrm>
            <a:custGeom>
              <a:avLst/>
              <a:gdLst/>
              <a:ahLst/>
              <a:cxnLst/>
              <a:rect l="l" t="t" r="r" b="b"/>
              <a:pathLst>
                <a:path w="9023" h="8908" extrusionOk="0">
                  <a:moveTo>
                    <a:pt x="1429" y="1"/>
                  </a:moveTo>
                  <a:lnTo>
                    <a:pt x="1404" y="51"/>
                  </a:lnTo>
                  <a:cubicBezTo>
                    <a:pt x="1254" y="201"/>
                    <a:pt x="1078" y="352"/>
                    <a:pt x="903" y="452"/>
                  </a:cubicBezTo>
                  <a:cubicBezTo>
                    <a:pt x="827" y="527"/>
                    <a:pt x="727" y="577"/>
                    <a:pt x="652" y="627"/>
                  </a:cubicBezTo>
                  <a:cubicBezTo>
                    <a:pt x="552" y="677"/>
                    <a:pt x="452" y="727"/>
                    <a:pt x="351" y="727"/>
                  </a:cubicBezTo>
                  <a:cubicBezTo>
                    <a:pt x="452" y="727"/>
                    <a:pt x="552" y="677"/>
                    <a:pt x="652" y="652"/>
                  </a:cubicBezTo>
                  <a:cubicBezTo>
                    <a:pt x="752" y="602"/>
                    <a:pt x="853" y="552"/>
                    <a:pt x="928" y="477"/>
                  </a:cubicBezTo>
                  <a:cubicBezTo>
                    <a:pt x="1082" y="389"/>
                    <a:pt x="1237" y="261"/>
                    <a:pt x="1374" y="147"/>
                  </a:cubicBezTo>
                  <a:lnTo>
                    <a:pt x="1374" y="147"/>
                  </a:lnTo>
                  <a:cubicBezTo>
                    <a:pt x="1346" y="552"/>
                    <a:pt x="1276" y="977"/>
                    <a:pt x="1228" y="1379"/>
                  </a:cubicBezTo>
                  <a:cubicBezTo>
                    <a:pt x="1153" y="1830"/>
                    <a:pt x="1078" y="2256"/>
                    <a:pt x="978" y="2682"/>
                  </a:cubicBezTo>
                  <a:cubicBezTo>
                    <a:pt x="903" y="3133"/>
                    <a:pt x="802" y="3560"/>
                    <a:pt x="652" y="3961"/>
                  </a:cubicBezTo>
                  <a:cubicBezTo>
                    <a:pt x="602" y="4186"/>
                    <a:pt x="527" y="4387"/>
                    <a:pt x="426" y="4587"/>
                  </a:cubicBezTo>
                  <a:cubicBezTo>
                    <a:pt x="326" y="4763"/>
                    <a:pt x="201" y="4963"/>
                    <a:pt x="51" y="5088"/>
                  </a:cubicBezTo>
                  <a:lnTo>
                    <a:pt x="0" y="5139"/>
                  </a:lnTo>
                  <a:lnTo>
                    <a:pt x="51" y="5189"/>
                  </a:lnTo>
                  <a:cubicBezTo>
                    <a:pt x="552" y="5865"/>
                    <a:pt x="1178" y="6467"/>
                    <a:pt x="1855" y="6968"/>
                  </a:cubicBezTo>
                  <a:cubicBezTo>
                    <a:pt x="2532" y="7469"/>
                    <a:pt x="3284" y="7870"/>
                    <a:pt x="4061" y="8196"/>
                  </a:cubicBezTo>
                  <a:cubicBezTo>
                    <a:pt x="4838" y="8522"/>
                    <a:pt x="5665" y="8722"/>
                    <a:pt x="6492" y="8823"/>
                  </a:cubicBezTo>
                  <a:cubicBezTo>
                    <a:pt x="6894" y="8882"/>
                    <a:pt x="7291" y="8908"/>
                    <a:pt x="7688" y="8908"/>
                  </a:cubicBezTo>
                  <a:cubicBezTo>
                    <a:pt x="8131" y="8908"/>
                    <a:pt x="8573" y="8876"/>
                    <a:pt x="9023" y="8823"/>
                  </a:cubicBezTo>
                  <a:lnTo>
                    <a:pt x="9023" y="8823"/>
                  </a:lnTo>
                  <a:cubicBezTo>
                    <a:pt x="8703" y="8851"/>
                    <a:pt x="8387" y="8865"/>
                    <a:pt x="8074" y="8865"/>
                  </a:cubicBezTo>
                  <a:cubicBezTo>
                    <a:pt x="7551" y="8865"/>
                    <a:pt x="7034" y="8826"/>
                    <a:pt x="6517" y="8748"/>
                  </a:cubicBezTo>
                  <a:cubicBezTo>
                    <a:pt x="5690" y="8622"/>
                    <a:pt x="4888" y="8397"/>
                    <a:pt x="4111" y="8071"/>
                  </a:cubicBezTo>
                  <a:cubicBezTo>
                    <a:pt x="3334" y="7745"/>
                    <a:pt x="2607" y="7344"/>
                    <a:pt x="1955" y="6843"/>
                  </a:cubicBezTo>
                  <a:cubicBezTo>
                    <a:pt x="1317" y="6352"/>
                    <a:pt x="703" y="5789"/>
                    <a:pt x="207" y="5154"/>
                  </a:cubicBezTo>
                  <a:lnTo>
                    <a:pt x="207" y="5154"/>
                  </a:lnTo>
                  <a:cubicBezTo>
                    <a:pt x="354" y="4994"/>
                    <a:pt x="463" y="4815"/>
                    <a:pt x="552" y="4637"/>
                  </a:cubicBezTo>
                  <a:cubicBezTo>
                    <a:pt x="652" y="4437"/>
                    <a:pt x="727" y="4236"/>
                    <a:pt x="777" y="4011"/>
                  </a:cubicBezTo>
                  <a:cubicBezTo>
                    <a:pt x="928" y="3585"/>
                    <a:pt x="1028" y="3159"/>
                    <a:pt x="1103" y="2707"/>
                  </a:cubicBezTo>
                  <a:cubicBezTo>
                    <a:pt x="1252" y="1839"/>
                    <a:pt x="1376" y="971"/>
                    <a:pt x="1427" y="102"/>
                  </a:cubicBezTo>
                  <a:lnTo>
                    <a:pt x="1427" y="102"/>
                  </a:lnTo>
                  <a:cubicBezTo>
                    <a:pt x="1428" y="102"/>
                    <a:pt x="1428" y="101"/>
                    <a:pt x="1429" y="101"/>
                  </a:cubicBezTo>
                  <a:lnTo>
                    <a:pt x="1428" y="100"/>
                  </a:lnTo>
                  <a:lnTo>
                    <a:pt x="1428" y="100"/>
                  </a:lnTo>
                  <a:cubicBezTo>
                    <a:pt x="1428" y="92"/>
                    <a:pt x="1428" y="84"/>
                    <a:pt x="1429" y="76"/>
                  </a:cubicBezTo>
                  <a:lnTo>
                    <a:pt x="14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6661064" y="3341783"/>
              <a:ext cx="62121" cy="60396"/>
            </a:xfrm>
            <a:custGeom>
              <a:avLst/>
              <a:gdLst/>
              <a:ahLst/>
              <a:cxnLst/>
              <a:rect l="l" t="t" r="r" b="b"/>
              <a:pathLst>
                <a:path w="828" h="805" extrusionOk="0">
                  <a:moveTo>
                    <a:pt x="452" y="0"/>
                  </a:moveTo>
                  <a:cubicBezTo>
                    <a:pt x="226" y="0"/>
                    <a:pt x="26" y="151"/>
                    <a:pt x="26" y="376"/>
                  </a:cubicBezTo>
                  <a:cubicBezTo>
                    <a:pt x="0" y="602"/>
                    <a:pt x="176" y="803"/>
                    <a:pt x="401" y="803"/>
                  </a:cubicBezTo>
                  <a:cubicBezTo>
                    <a:pt x="416" y="804"/>
                    <a:pt x="430" y="805"/>
                    <a:pt x="444" y="805"/>
                  </a:cubicBezTo>
                  <a:cubicBezTo>
                    <a:pt x="649" y="805"/>
                    <a:pt x="804" y="638"/>
                    <a:pt x="828" y="427"/>
                  </a:cubicBezTo>
                  <a:cubicBezTo>
                    <a:pt x="828" y="201"/>
                    <a:pt x="677" y="26"/>
                    <a:pt x="4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6948781" y="3356788"/>
              <a:ext cx="62121" cy="62196"/>
            </a:xfrm>
            <a:custGeom>
              <a:avLst/>
              <a:gdLst/>
              <a:ahLst/>
              <a:cxnLst/>
              <a:rect l="l" t="t" r="r" b="b"/>
              <a:pathLst>
                <a:path w="828" h="829" extrusionOk="0">
                  <a:moveTo>
                    <a:pt x="451" y="1"/>
                  </a:moveTo>
                  <a:cubicBezTo>
                    <a:pt x="226" y="1"/>
                    <a:pt x="25" y="176"/>
                    <a:pt x="25" y="402"/>
                  </a:cubicBezTo>
                  <a:cubicBezTo>
                    <a:pt x="0" y="628"/>
                    <a:pt x="176" y="803"/>
                    <a:pt x="401" y="828"/>
                  </a:cubicBezTo>
                  <a:cubicBezTo>
                    <a:pt x="627" y="828"/>
                    <a:pt x="802" y="653"/>
                    <a:pt x="827" y="427"/>
                  </a:cubicBezTo>
                  <a:cubicBezTo>
                    <a:pt x="827" y="201"/>
                    <a:pt x="677" y="26"/>
                    <a:pt x="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6581839" y="3384997"/>
              <a:ext cx="66173" cy="28060"/>
            </a:xfrm>
            <a:custGeom>
              <a:avLst/>
              <a:gdLst/>
              <a:ahLst/>
              <a:cxnLst/>
              <a:rect l="l" t="t" r="r" b="b"/>
              <a:pathLst>
                <a:path w="882" h="374" extrusionOk="0">
                  <a:moveTo>
                    <a:pt x="831" y="0"/>
                  </a:moveTo>
                  <a:cubicBezTo>
                    <a:pt x="645" y="0"/>
                    <a:pt x="0" y="19"/>
                    <a:pt x="129" y="277"/>
                  </a:cubicBezTo>
                  <a:cubicBezTo>
                    <a:pt x="156" y="346"/>
                    <a:pt x="205" y="373"/>
                    <a:pt x="267" y="373"/>
                  </a:cubicBezTo>
                  <a:cubicBezTo>
                    <a:pt x="493" y="373"/>
                    <a:pt x="881" y="1"/>
                    <a:pt x="881" y="1"/>
                  </a:cubicBezTo>
                  <a:cubicBezTo>
                    <a:pt x="881" y="1"/>
                    <a:pt x="863" y="0"/>
                    <a:pt x="8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6597144" y="3398202"/>
              <a:ext cx="62046" cy="53568"/>
            </a:xfrm>
            <a:custGeom>
              <a:avLst/>
              <a:gdLst/>
              <a:ahLst/>
              <a:cxnLst/>
              <a:rect l="l" t="t" r="r" b="b"/>
              <a:pathLst>
                <a:path w="827" h="714" extrusionOk="0">
                  <a:moveTo>
                    <a:pt x="727" y="0"/>
                  </a:moveTo>
                  <a:cubicBezTo>
                    <a:pt x="727" y="0"/>
                    <a:pt x="0" y="426"/>
                    <a:pt x="426" y="677"/>
                  </a:cubicBezTo>
                  <a:cubicBezTo>
                    <a:pt x="474" y="702"/>
                    <a:pt x="514" y="713"/>
                    <a:pt x="549" y="713"/>
                  </a:cubicBezTo>
                  <a:cubicBezTo>
                    <a:pt x="826" y="713"/>
                    <a:pt x="727" y="0"/>
                    <a:pt x="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7001372" y="3422659"/>
              <a:ext cx="43365" cy="39313"/>
            </a:xfrm>
            <a:custGeom>
              <a:avLst/>
              <a:gdLst/>
              <a:ahLst/>
              <a:cxnLst/>
              <a:rect l="l" t="t" r="r" b="b"/>
              <a:pathLst>
                <a:path w="578" h="524" extrusionOk="0">
                  <a:moveTo>
                    <a:pt x="1" y="0"/>
                  </a:moveTo>
                  <a:cubicBezTo>
                    <a:pt x="1" y="0"/>
                    <a:pt x="122" y="524"/>
                    <a:pt x="291" y="524"/>
                  </a:cubicBezTo>
                  <a:cubicBezTo>
                    <a:pt x="311" y="524"/>
                    <a:pt x="331" y="517"/>
                    <a:pt x="352" y="501"/>
                  </a:cubicBezTo>
                  <a:cubicBezTo>
                    <a:pt x="577" y="35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7016452" y="3407580"/>
              <a:ext cx="79002" cy="41039"/>
            </a:xfrm>
            <a:custGeom>
              <a:avLst/>
              <a:gdLst/>
              <a:ahLst/>
              <a:cxnLst/>
              <a:rect l="l" t="t" r="r" b="b"/>
              <a:pathLst>
                <a:path w="1053" h="547" extrusionOk="0">
                  <a:moveTo>
                    <a:pt x="0" y="1"/>
                  </a:moveTo>
                  <a:cubicBezTo>
                    <a:pt x="0" y="1"/>
                    <a:pt x="578" y="546"/>
                    <a:pt x="847" y="546"/>
                  </a:cubicBezTo>
                  <a:cubicBezTo>
                    <a:pt x="915" y="546"/>
                    <a:pt x="963" y="512"/>
                    <a:pt x="978" y="427"/>
                  </a:cubicBezTo>
                  <a:cubicBezTo>
                    <a:pt x="1053" y="2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6815238" y="3518465"/>
              <a:ext cx="163706" cy="56569"/>
            </a:xfrm>
            <a:custGeom>
              <a:avLst/>
              <a:gdLst/>
              <a:ahLst/>
              <a:cxnLst/>
              <a:rect l="l" t="t" r="r" b="b"/>
              <a:pathLst>
                <a:path w="2182" h="754" extrusionOk="0">
                  <a:moveTo>
                    <a:pt x="1390" y="1"/>
                  </a:moveTo>
                  <a:cubicBezTo>
                    <a:pt x="1378" y="1"/>
                    <a:pt x="1366" y="1"/>
                    <a:pt x="1354" y="1"/>
                  </a:cubicBezTo>
                  <a:cubicBezTo>
                    <a:pt x="1028" y="1"/>
                    <a:pt x="702" y="202"/>
                    <a:pt x="427" y="352"/>
                  </a:cubicBezTo>
                  <a:cubicBezTo>
                    <a:pt x="326" y="427"/>
                    <a:pt x="151" y="528"/>
                    <a:pt x="126" y="528"/>
                  </a:cubicBezTo>
                  <a:cubicBezTo>
                    <a:pt x="51" y="528"/>
                    <a:pt x="1" y="553"/>
                    <a:pt x="1" y="628"/>
                  </a:cubicBezTo>
                  <a:cubicBezTo>
                    <a:pt x="1" y="678"/>
                    <a:pt x="51" y="728"/>
                    <a:pt x="101" y="753"/>
                  </a:cubicBezTo>
                  <a:lnTo>
                    <a:pt x="126" y="753"/>
                  </a:lnTo>
                  <a:cubicBezTo>
                    <a:pt x="226" y="753"/>
                    <a:pt x="326" y="678"/>
                    <a:pt x="552" y="553"/>
                  </a:cubicBezTo>
                  <a:cubicBezTo>
                    <a:pt x="803" y="402"/>
                    <a:pt x="1103" y="227"/>
                    <a:pt x="1354" y="227"/>
                  </a:cubicBezTo>
                  <a:cubicBezTo>
                    <a:pt x="1366" y="226"/>
                    <a:pt x="1378" y="226"/>
                    <a:pt x="1390" y="226"/>
                  </a:cubicBezTo>
                  <a:cubicBezTo>
                    <a:pt x="1766" y="226"/>
                    <a:pt x="1931" y="603"/>
                    <a:pt x="1956" y="603"/>
                  </a:cubicBezTo>
                  <a:cubicBezTo>
                    <a:pt x="1974" y="659"/>
                    <a:pt x="2021" y="687"/>
                    <a:pt x="2065" y="687"/>
                  </a:cubicBezTo>
                  <a:cubicBezTo>
                    <a:pt x="2079" y="687"/>
                    <a:pt x="2093" y="684"/>
                    <a:pt x="2106" y="678"/>
                  </a:cubicBezTo>
                  <a:cubicBezTo>
                    <a:pt x="2156" y="653"/>
                    <a:pt x="2181" y="578"/>
                    <a:pt x="2156" y="528"/>
                  </a:cubicBezTo>
                  <a:cubicBezTo>
                    <a:pt x="2132" y="503"/>
                    <a:pt x="1892" y="1"/>
                    <a:pt x="1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6670442" y="3508112"/>
              <a:ext cx="161830" cy="66923"/>
            </a:xfrm>
            <a:custGeom>
              <a:avLst/>
              <a:gdLst/>
              <a:ahLst/>
              <a:cxnLst/>
              <a:rect l="l" t="t" r="r" b="b"/>
              <a:pathLst>
                <a:path w="2157" h="892" extrusionOk="0">
                  <a:moveTo>
                    <a:pt x="740" y="1"/>
                  </a:moveTo>
                  <a:cubicBezTo>
                    <a:pt x="295" y="1"/>
                    <a:pt x="26" y="417"/>
                    <a:pt x="26" y="440"/>
                  </a:cubicBezTo>
                  <a:cubicBezTo>
                    <a:pt x="1" y="490"/>
                    <a:pt x="1" y="565"/>
                    <a:pt x="51" y="591"/>
                  </a:cubicBezTo>
                  <a:cubicBezTo>
                    <a:pt x="72" y="601"/>
                    <a:pt x="97" y="607"/>
                    <a:pt x="121" y="607"/>
                  </a:cubicBezTo>
                  <a:cubicBezTo>
                    <a:pt x="155" y="607"/>
                    <a:pt x="187" y="595"/>
                    <a:pt x="201" y="565"/>
                  </a:cubicBezTo>
                  <a:cubicBezTo>
                    <a:pt x="225" y="542"/>
                    <a:pt x="425" y="210"/>
                    <a:pt x="780" y="210"/>
                  </a:cubicBezTo>
                  <a:cubicBezTo>
                    <a:pt x="804" y="210"/>
                    <a:pt x="828" y="211"/>
                    <a:pt x="853" y="215"/>
                  </a:cubicBezTo>
                  <a:cubicBezTo>
                    <a:pt x="1104" y="265"/>
                    <a:pt x="1379" y="465"/>
                    <a:pt x="1605" y="641"/>
                  </a:cubicBezTo>
                  <a:cubicBezTo>
                    <a:pt x="1830" y="791"/>
                    <a:pt x="1931" y="866"/>
                    <a:pt x="2031" y="891"/>
                  </a:cubicBezTo>
                  <a:cubicBezTo>
                    <a:pt x="2106" y="891"/>
                    <a:pt x="2131" y="841"/>
                    <a:pt x="2156" y="791"/>
                  </a:cubicBezTo>
                  <a:cubicBezTo>
                    <a:pt x="2156" y="716"/>
                    <a:pt x="2106" y="666"/>
                    <a:pt x="2056" y="666"/>
                  </a:cubicBezTo>
                  <a:cubicBezTo>
                    <a:pt x="2006" y="641"/>
                    <a:pt x="1855" y="540"/>
                    <a:pt x="1755" y="465"/>
                  </a:cubicBezTo>
                  <a:cubicBezTo>
                    <a:pt x="1505" y="290"/>
                    <a:pt x="1179" y="64"/>
                    <a:pt x="878" y="14"/>
                  </a:cubicBezTo>
                  <a:cubicBezTo>
                    <a:pt x="830" y="5"/>
                    <a:pt x="784" y="1"/>
                    <a:pt x="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6815238" y="3443291"/>
              <a:ext cx="24533" cy="126118"/>
            </a:xfrm>
            <a:custGeom>
              <a:avLst/>
              <a:gdLst/>
              <a:ahLst/>
              <a:cxnLst/>
              <a:rect l="l" t="t" r="r" b="b"/>
              <a:pathLst>
                <a:path w="327" h="1681" extrusionOk="0">
                  <a:moveTo>
                    <a:pt x="201" y="1"/>
                  </a:moveTo>
                  <a:cubicBezTo>
                    <a:pt x="151" y="1"/>
                    <a:pt x="101" y="51"/>
                    <a:pt x="101" y="101"/>
                  </a:cubicBezTo>
                  <a:lnTo>
                    <a:pt x="1" y="1555"/>
                  </a:lnTo>
                  <a:cubicBezTo>
                    <a:pt x="1" y="1605"/>
                    <a:pt x="51" y="1655"/>
                    <a:pt x="126" y="1680"/>
                  </a:cubicBezTo>
                  <a:cubicBezTo>
                    <a:pt x="176" y="1680"/>
                    <a:pt x="226" y="1630"/>
                    <a:pt x="226" y="1555"/>
                  </a:cubicBezTo>
                  <a:lnTo>
                    <a:pt x="301" y="126"/>
                  </a:lnTo>
                  <a:cubicBezTo>
                    <a:pt x="326" y="51"/>
                    <a:pt x="276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6753193" y="3404879"/>
              <a:ext cx="152377" cy="79902"/>
            </a:xfrm>
            <a:custGeom>
              <a:avLst/>
              <a:gdLst/>
              <a:ahLst/>
              <a:cxnLst/>
              <a:rect l="l" t="t" r="r" b="b"/>
              <a:pathLst>
                <a:path w="2031" h="1065" extrusionOk="0">
                  <a:moveTo>
                    <a:pt x="952" y="0"/>
                  </a:moveTo>
                  <a:cubicBezTo>
                    <a:pt x="588" y="0"/>
                    <a:pt x="246" y="90"/>
                    <a:pt x="176" y="287"/>
                  </a:cubicBezTo>
                  <a:cubicBezTo>
                    <a:pt x="1" y="713"/>
                    <a:pt x="1028" y="1064"/>
                    <a:pt x="1028" y="1064"/>
                  </a:cubicBezTo>
                  <a:cubicBezTo>
                    <a:pt x="1028" y="1064"/>
                    <a:pt x="2031" y="764"/>
                    <a:pt x="1905" y="337"/>
                  </a:cubicBezTo>
                  <a:cubicBezTo>
                    <a:pt x="1824" y="122"/>
                    <a:pt x="1374" y="0"/>
                    <a:pt x="9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6651686" y="3307948"/>
              <a:ext cx="80878" cy="28960"/>
            </a:xfrm>
            <a:custGeom>
              <a:avLst/>
              <a:gdLst/>
              <a:ahLst/>
              <a:cxnLst/>
              <a:rect l="l" t="t" r="r" b="b"/>
              <a:pathLst>
                <a:path w="1078" h="386" extrusionOk="0">
                  <a:moveTo>
                    <a:pt x="1078" y="0"/>
                  </a:moveTo>
                  <a:lnTo>
                    <a:pt x="1078" y="0"/>
                  </a:lnTo>
                  <a:cubicBezTo>
                    <a:pt x="902" y="76"/>
                    <a:pt x="727" y="151"/>
                    <a:pt x="552" y="151"/>
                  </a:cubicBezTo>
                  <a:cubicBezTo>
                    <a:pt x="501" y="151"/>
                    <a:pt x="451" y="162"/>
                    <a:pt x="394" y="162"/>
                  </a:cubicBezTo>
                  <a:cubicBezTo>
                    <a:pt x="365" y="162"/>
                    <a:pt x="334" y="159"/>
                    <a:pt x="301" y="151"/>
                  </a:cubicBezTo>
                  <a:cubicBezTo>
                    <a:pt x="201" y="126"/>
                    <a:pt x="125" y="101"/>
                    <a:pt x="0" y="76"/>
                  </a:cubicBezTo>
                  <a:lnTo>
                    <a:pt x="0" y="76"/>
                  </a:lnTo>
                  <a:cubicBezTo>
                    <a:pt x="75" y="176"/>
                    <a:pt x="151" y="251"/>
                    <a:pt x="251" y="301"/>
                  </a:cubicBezTo>
                  <a:cubicBezTo>
                    <a:pt x="326" y="358"/>
                    <a:pt x="415" y="386"/>
                    <a:pt x="497" y="386"/>
                  </a:cubicBezTo>
                  <a:cubicBezTo>
                    <a:pt x="525" y="386"/>
                    <a:pt x="552" y="383"/>
                    <a:pt x="577" y="376"/>
                  </a:cubicBezTo>
                  <a:cubicBezTo>
                    <a:pt x="702" y="376"/>
                    <a:pt x="802" y="326"/>
                    <a:pt x="902" y="251"/>
                  </a:cubicBezTo>
                  <a:cubicBezTo>
                    <a:pt x="978" y="176"/>
                    <a:pt x="1053" y="101"/>
                    <a:pt x="10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6941203" y="3319201"/>
              <a:ext cx="79077" cy="33311"/>
            </a:xfrm>
            <a:custGeom>
              <a:avLst/>
              <a:gdLst/>
              <a:ahLst/>
              <a:cxnLst/>
              <a:rect l="l" t="t" r="r" b="b"/>
              <a:pathLst>
                <a:path w="1054" h="444" extrusionOk="0">
                  <a:moveTo>
                    <a:pt x="1" y="1"/>
                  </a:moveTo>
                  <a:lnTo>
                    <a:pt x="1" y="1"/>
                  </a:lnTo>
                  <a:cubicBezTo>
                    <a:pt x="26" y="101"/>
                    <a:pt x="76" y="201"/>
                    <a:pt x="151" y="276"/>
                  </a:cubicBezTo>
                  <a:cubicBezTo>
                    <a:pt x="251" y="352"/>
                    <a:pt x="352" y="402"/>
                    <a:pt x="452" y="427"/>
                  </a:cubicBezTo>
                  <a:cubicBezTo>
                    <a:pt x="504" y="437"/>
                    <a:pt x="556" y="443"/>
                    <a:pt x="606" y="443"/>
                  </a:cubicBezTo>
                  <a:cubicBezTo>
                    <a:pt x="677" y="443"/>
                    <a:pt x="744" y="431"/>
                    <a:pt x="803" y="402"/>
                  </a:cubicBezTo>
                  <a:cubicBezTo>
                    <a:pt x="903" y="352"/>
                    <a:pt x="1003" y="276"/>
                    <a:pt x="1053" y="201"/>
                  </a:cubicBezTo>
                  <a:cubicBezTo>
                    <a:pt x="953" y="201"/>
                    <a:pt x="853" y="226"/>
                    <a:pt x="753" y="226"/>
                  </a:cubicBezTo>
                  <a:cubicBezTo>
                    <a:pt x="678" y="226"/>
                    <a:pt x="577" y="226"/>
                    <a:pt x="502" y="201"/>
                  </a:cubicBezTo>
                  <a:cubicBezTo>
                    <a:pt x="352" y="176"/>
                    <a:pt x="176" y="10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6922447" y="3460246"/>
              <a:ext cx="167382" cy="24533"/>
            </a:xfrm>
            <a:custGeom>
              <a:avLst/>
              <a:gdLst/>
              <a:ahLst/>
              <a:cxnLst/>
              <a:rect l="l" t="t" r="r" b="b"/>
              <a:pathLst>
                <a:path w="2231" h="327" extrusionOk="0">
                  <a:moveTo>
                    <a:pt x="2231" y="0"/>
                  </a:moveTo>
                  <a:cubicBezTo>
                    <a:pt x="1855" y="26"/>
                    <a:pt x="1479" y="76"/>
                    <a:pt x="1103" y="126"/>
                  </a:cubicBezTo>
                  <a:cubicBezTo>
                    <a:pt x="727" y="176"/>
                    <a:pt x="351" y="226"/>
                    <a:pt x="0" y="326"/>
                  </a:cubicBezTo>
                  <a:cubicBezTo>
                    <a:pt x="376" y="301"/>
                    <a:pt x="752" y="251"/>
                    <a:pt x="1128" y="201"/>
                  </a:cubicBezTo>
                  <a:cubicBezTo>
                    <a:pt x="1504" y="126"/>
                    <a:pt x="1880" y="76"/>
                    <a:pt x="2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6926198" y="3497833"/>
              <a:ext cx="235130" cy="13280"/>
            </a:xfrm>
            <a:custGeom>
              <a:avLst/>
              <a:gdLst/>
              <a:ahLst/>
              <a:cxnLst/>
              <a:rect l="l" t="t" r="r" b="b"/>
              <a:pathLst>
                <a:path w="3134" h="177" extrusionOk="0">
                  <a:moveTo>
                    <a:pt x="0" y="1"/>
                  </a:moveTo>
                  <a:cubicBezTo>
                    <a:pt x="527" y="51"/>
                    <a:pt x="1028" y="76"/>
                    <a:pt x="1554" y="126"/>
                  </a:cubicBezTo>
                  <a:cubicBezTo>
                    <a:pt x="2081" y="151"/>
                    <a:pt x="2607" y="176"/>
                    <a:pt x="3133" y="176"/>
                  </a:cubicBezTo>
                  <a:cubicBezTo>
                    <a:pt x="2607" y="101"/>
                    <a:pt x="2081" y="76"/>
                    <a:pt x="1554" y="51"/>
                  </a:cubicBezTo>
                  <a:cubicBezTo>
                    <a:pt x="1053" y="26"/>
                    <a:pt x="527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6926198" y="3507287"/>
              <a:ext cx="189965" cy="37663"/>
            </a:xfrm>
            <a:custGeom>
              <a:avLst/>
              <a:gdLst/>
              <a:ahLst/>
              <a:cxnLst/>
              <a:rect l="l" t="t" r="r" b="b"/>
              <a:pathLst>
                <a:path w="2532" h="502" extrusionOk="0">
                  <a:moveTo>
                    <a:pt x="0" y="0"/>
                  </a:moveTo>
                  <a:cubicBezTo>
                    <a:pt x="401" y="100"/>
                    <a:pt x="827" y="201"/>
                    <a:pt x="1253" y="276"/>
                  </a:cubicBezTo>
                  <a:cubicBezTo>
                    <a:pt x="1680" y="351"/>
                    <a:pt x="2106" y="451"/>
                    <a:pt x="2532" y="501"/>
                  </a:cubicBezTo>
                  <a:cubicBezTo>
                    <a:pt x="2106" y="376"/>
                    <a:pt x="1680" y="301"/>
                    <a:pt x="1279" y="201"/>
                  </a:cubicBezTo>
                  <a:cubicBezTo>
                    <a:pt x="852" y="125"/>
                    <a:pt x="426" y="5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6568935" y="3432037"/>
              <a:ext cx="165506" cy="43290"/>
            </a:xfrm>
            <a:custGeom>
              <a:avLst/>
              <a:gdLst/>
              <a:ahLst/>
              <a:cxnLst/>
              <a:rect l="l" t="t" r="r" b="b"/>
              <a:pathLst>
                <a:path w="2206" h="577" extrusionOk="0">
                  <a:moveTo>
                    <a:pt x="0" y="1"/>
                  </a:moveTo>
                  <a:lnTo>
                    <a:pt x="0" y="1"/>
                  </a:lnTo>
                  <a:cubicBezTo>
                    <a:pt x="351" y="126"/>
                    <a:pt x="727" y="226"/>
                    <a:pt x="1103" y="326"/>
                  </a:cubicBezTo>
                  <a:cubicBezTo>
                    <a:pt x="1454" y="402"/>
                    <a:pt x="1830" y="502"/>
                    <a:pt x="2206" y="577"/>
                  </a:cubicBezTo>
                  <a:cubicBezTo>
                    <a:pt x="1855" y="452"/>
                    <a:pt x="1479" y="351"/>
                    <a:pt x="1103" y="251"/>
                  </a:cubicBezTo>
                  <a:cubicBezTo>
                    <a:pt x="752" y="151"/>
                    <a:pt x="376" y="5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6493686" y="3474501"/>
              <a:ext cx="235130" cy="12154"/>
            </a:xfrm>
            <a:custGeom>
              <a:avLst/>
              <a:gdLst/>
              <a:ahLst/>
              <a:cxnLst/>
              <a:rect l="l" t="t" r="r" b="b"/>
              <a:pathLst>
                <a:path w="3134" h="162" extrusionOk="0">
                  <a:moveTo>
                    <a:pt x="463" y="1"/>
                  </a:moveTo>
                  <a:cubicBezTo>
                    <a:pt x="309" y="1"/>
                    <a:pt x="155" y="4"/>
                    <a:pt x="1" y="11"/>
                  </a:cubicBezTo>
                  <a:cubicBezTo>
                    <a:pt x="527" y="61"/>
                    <a:pt x="1054" y="86"/>
                    <a:pt x="1555" y="111"/>
                  </a:cubicBezTo>
                  <a:cubicBezTo>
                    <a:pt x="2081" y="136"/>
                    <a:pt x="2607" y="161"/>
                    <a:pt x="3134" y="161"/>
                  </a:cubicBezTo>
                  <a:cubicBezTo>
                    <a:pt x="2607" y="111"/>
                    <a:pt x="2081" y="86"/>
                    <a:pt x="1580" y="36"/>
                  </a:cubicBezTo>
                  <a:cubicBezTo>
                    <a:pt x="1208" y="18"/>
                    <a:pt x="836" y="1"/>
                    <a:pt x="4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6535099" y="3495958"/>
              <a:ext cx="193716" cy="17031"/>
            </a:xfrm>
            <a:custGeom>
              <a:avLst/>
              <a:gdLst/>
              <a:ahLst/>
              <a:cxnLst/>
              <a:rect l="l" t="t" r="r" b="b"/>
              <a:pathLst>
                <a:path w="2582" h="227" extrusionOk="0">
                  <a:moveTo>
                    <a:pt x="2582" y="1"/>
                  </a:moveTo>
                  <a:cubicBezTo>
                    <a:pt x="2131" y="1"/>
                    <a:pt x="1705" y="51"/>
                    <a:pt x="1278" y="76"/>
                  </a:cubicBezTo>
                  <a:cubicBezTo>
                    <a:pt x="852" y="126"/>
                    <a:pt x="426" y="151"/>
                    <a:pt x="0" y="226"/>
                  </a:cubicBezTo>
                  <a:cubicBezTo>
                    <a:pt x="426" y="226"/>
                    <a:pt x="852" y="176"/>
                    <a:pt x="1278" y="151"/>
                  </a:cubicBezTo>
                  <a:cubicBezTo>
                    <a:pt x="1730" y="101"/>
                    <a:pt x="2156" y="76"/>
                    <a:pt x="25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5608103" y="1997353"/>
              <a:ext cx="3446750" cy="883876"/>
            </a:xfrm>
            <a:custGeom>
              <a:avLst/>
              <a:gdLst/>
              <a:ahLst/>
              <a:cxnLst/>
              <a:rect l="l" t="t" r="r" b="b"/>
              <a:pathLst>
                <a:path w="45941" h="11781" extrusionOk="0">
                  <a:moveTo>
                    <a:pt x="2883" y="1"/>
                  </a:moveTo>
                  <a:lnTo>
                    <a:pt x="0" y="11780"/>
                  </a:lnTo>
                  <a:lnTo>
                    <a:pt x="45940" y="11154"/>
                  </a:lnTo>
                  <a:lnTo>
                    <a:pt x="42933" y="978"/>
                  </a:lnTo>
                  <a:lnTo>
                    <a:pt x="35690" y="4086"/>
                  </a:lnTo>
                  <a:lnTo>
                    <a:pt x="35690" y="4111"/>
                  </a:lnTo>
                  <a:lnTo>
                    <a:pt x="10151" y="4437"/>
                  </a:lnTo>
                  <a:lnTo>
                    <a:pt x="3284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5275297" y="1769805"/>
              <a:ext cx="4040953" cy="641319"/>
            </a:xfrm>
            <a:custGeom>
              <a:avLst/>
              <a:gdLst/>
              <a:ahLst/>
              <a:cxnLst/>
              <a:rect l="l" t="t" r="r" b="b"/>
              <a:pathLst>
                <a:path w="53861" h="8548" extrusionOk="0">
                  <a:moveTo>
                    <a:pt x="49750" y="1"/>
                  </a:moveTo>
                  <a:lnTo>
                    <a:pt x="5965" y="1530"/>
                  </a:lnTo>
                  <a:lnTo>
                    <a:pt x="0" y="8547"/>
                  </a:lnTo>
                  <a:lnTo>
                    <a:pt x="53860" y="7495"/>
                  </a:lnTo>
                  <a:lnTo>
                    <a:pt x="497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5275297" y="1769805"/>
              <a:ext cx="4040953" cy="641319"/>
            </a:xfrm>
            <a:custGeom>
              <a:avLst/>
              <a:gdLst/>
              <a:ahLst/>
              <a:cxnLst/>
              <a:rect l="l" t="t" r="r" b="b"/>
              <a:pathLst>
                <a:path w="53861" h="8548" extrusionOk="0">
                  <a:moveTo>
                    <a:pt x="49750" y="1"/>
                  </a:moveTo>
                  <a:lnTo>
                    <a:pt x="52507" y="6542"/>
                  </a:lnTo>
                  <a:lnTo>
                    <a:pt x="2857" y="7495"/>
                  </a:lnTo>
                  <a:lnTo>
                    <a:pt x="5965" y="1530"/>
                  </a:lnTo>
                  <a:lnTo>
                    <a:pt x="0" y="8547"/>
                  </a:lnTo>
                  <a:lnTo>
                    <a:pt x="53860" y="7495"/>
                  </a:lnTo>
                  <a:lnTo>
                    <a:pt x="49750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9" name="Google Shape;649;p32"/>
            <p:cNvGrpSpPr/>
            <p:nvPr/>
          </p:nvGrpSpPr>
          <p:grpSpPr>
            <a:xfrm>
              <a:off x="5634437" y="1863885"/>
              <a:ext cx="3261896" cy="1555104"/>
              <a:chOff x="5634437" y="1863885"/>
              <a:chExt cx="3261896" cy="1555104"/>
            </a:xfrm>
          </p:grpSpPr>
          <p:sp>
            <p:nvSpPr>
              <p:cNvPr id="650" name="Google Shape;650;p32"/>
              <p:cNvSpPr/>
              <p:nvPr/>
            </p:nvSpPr>
            <p:spPr>
              <a:xfrm>
                <a:off x="8610935" y="2525747"/>
                <a:ext cx="285397" cy="77426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1032" extrusionOk="0">
                    <a:moveTo>
                      <a:pt x="26" y="0"/>
                    </a:moveTo>
                    <a:cubicBezTo>
                      <a:pt x="26" y="0"/>
                      <a:pt x="1" y="25"/>
                      <a:pt x="26" y="25"/>
                    </a:cubicBezTo>
                    <a:cubicBezTo>
                      <a:pt x="1279" y="276"/>
                      <a:pt x="2482" y="627"/>
                      <a:pt x="3685" y="1028"/>
                    </a:cubicBezTo>
                    <a:cubicBezTo>
                      <a:pt x="3692" y="1030"/>
                      <a:pt x="3698" y="1031"/>
                      <a:pt x="3704" y="1031"/>
                    </a:cubicBezTo>
                    <a:cubicBezTo>
                      <a:pt x="3768" y="1031"/>
                      <a:pt x="3803" y="925"/>
                      <a:pt x="3735" y="902"/>
                    </a:cubicBezTo>
                    <a:cubicBezTo>
                      <a:pt x="2532" y="426"/>
                      <a:pt x="1304" y="151"/>
                      <a:pt x="26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2"/>
              <p:cNvSpPr/>
              <p:nvPr/>
            </p:nvSpPr>
            <p:spPr>
              <a:xfrm>
                <a:off x="8629766" y="2557707"/>
                <a:ext cx="263265" cy="77126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1028" extrusionOk="0">
                    <a:moveTo>
                      <a:pt x="50" y="0"/>
                    </a:moveTo>
                    <a:cubicBezTo>
                      <a:pt x="25" y="0"/>
                      <a:pt x="0" y="25"/>
                      <a:pt x="25" y="50"/>
                    </a:cubicBezTo>
                    <a:cubicBezTo>
                      <a:pt x="1153" y="401"/>
                      <a:pt x="2281" y="777"/>
                      <a:pt x="3409" y="1028"/>
                    </a:cubicBezTo>
                    <a:cubicBezTo>
                      <a:pt x="3484" y="1028"/>
                      <a:pt x="3509" y="928"/>
                      <a:pt x="3459" y="903"/>
                    </a:cubicBezTo>
                    <a:cubicBezTo>
                      <a:pt x="2331" y="527"/>
                      <a:pt x="1178" y="276"/>
                      <a:pt x="50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2"/>
              <p:cNvSpPr/>
              <p:nvPr/>
            </p:nvSpPr>
            <p:spPr>
              <a:xfrm>
                <a:off x="8684309" y="2599046"/>
                <a:ext cx="157554" cy="47416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632" extrusionOk="0">
                    <a:moveTo>
                      <a:pt x="0" y="1"/>
                    </a:moveTo>
                    <a:cubicBezTo>
                      <a:pt x="0" y="1"/>
                      <a:pt x="0" y="26"/>
                      <a:pt x="0" y="26"/>
                    </a:cubicBezTo>
                    <a:cubicBezTo>
                      <a:pt x="702" y="176"/>
                      <a:pt x="1378" y="402"/>
                      <a:pt x="2030" y="627"/>
                    </a:cubicBezTo>
                    <a:cubicBezTo>
                      <a:pt x="2036" y="630"/>
                      <a:pt x="2041" y="631"/>
                      <a:pt x="2046" y="631"/>
                    </a:cubicBezTo>
                    <a:cubicBezTo>
                      <a:pt x="2085" y="631"/>
                      <a:pt x="2100" y="552"/>
                      <a:pt x="2055" y="552"/>
                    </a:cubicBezTo>
                    <a:cubicBezTo>
                      <a:pt x="1404" y="276"/>
                      <a:pt x="702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2"/>
              <p:cNvSpPr/>
              <p:nvPr/>
            </p:nvSpPr>
            <p:spPr>
              <a:xfrm>
                <a:off x="8721896" y="2495137"/>
                <a:ext cx="100909" cy="166257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216" extrusionOk="0">
                    <a:moveTo>
                      <a:pt x="1258" y="1"/>
                    </a:moveTo>
                    <a:cubicBezTo>
                      <a:pt x="1248" y="1"/>
                      <a:pt x="1238" y="3"/>
                      <a:pt x="1228" y="7"/>
                    </a:cubicBezTo>
                    <a:cubicBezTo>
                      <a:pt x="652" y="609"/>
                      <a:pt x="251" y="1361"/>
                      <a:pt x="0" y="2163"/>
                    </a:cubicBezTo>
                    <a:cubicBezTo>
                      <a:pt x="0" y="2194"/>
                      <a:pt x="39" y="2215"/>
                      <a:pt x="68" y="2215"/>
                    </a:cubicBezTo>
                    <a:cubicBezTo>
                      <a:pt x="86" y="2215"/>
                      <a:pt x="101" y="2207"/>
                      <a:pt x="101" y="2188"/>
                    </a:cubicBezTo>
                    <a:cubicBezTo>
                      <a:pt x="376" y="1411"/>
                      <a:pt x="802" y="734"/>
                      <a:pt x="1304" y="82"/>
                    </a:cubicBezTo>
                    <a:cubicBezTo>
                      <a:pt x="1344" y="41"/>
                      <a:pt x="1302" y="1"/>
                      <a:pt x="1258" y="1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2"/>
              <p:cNvSpPr/>
              <p:nvPr/>
            </p:nvSpPr>
            <p:spPr>
              <a:xfrm>
                <a:off x="8772612" y="2511342"/>
                <a:ext cx="76376" cy="134296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790" extrusionOk="0">
                    <a:moveTo>
                      <a:pt x="917" y="1"/>
                    </a:moveTo>
                    <a:cubicBezTo>
                      <a:pt x="903" y="1"/>
                      <a:pt x="889" y="6"/>
                      <a:pt x="878" y="17"/>
                    </a:cubicBezTo>
                    <a:cubicBezTo>
                      <a:pt x="427" y="518"/>
                      <a:pt x="126" y="1120"/>
                      <a:pt x="1" y="1771"/>
                    </a:cubicBezTo>
                    <a:cubicBezTo>
                      <a:pt x="1" y="1784"/>
                      <a:pt x="7" y="1790"/>
                      <a:pt x="14" y="1790"/>
                    </a:cubicBezTo>
                    <a:cubicBezTo>
                      <a:pt x="20" y="1790"/>
                      <a:pt x="26" y="1784"/>
                      <a:pt x="26" y="1771"/>
                    </a:cubicBezTo>
                    <a:cubicBezTo>
                      <a:pt x="227" y="1170"/>
                      <a:pt x="552" y="618"/>
                      <a:pt x="978" y="117"/>
                    </a:cubicBezTo>
                    <a:cubicBezTo>
                      <a:pt x="1017" y="59"/>
                      <a:pt x="966" y="1"/>
                      <a:pt x="917" y="1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2"/>
              <p:cNvSpPr/>
              <p:nvPr/>
            </p:nvSpPr>
            <p:spPr>
              <a:xfrm>
                <a:off x="5636312" y="3183708"/>
                <a:ext cx="235505" cy="216449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885" extrusionOk="0">
                    <a:moveTo>
                      <a:pt x="3042" y="0"/>
                    </a:moveTo>
                    <a:cubicBezTo>
                      <a:pt x="3023" y="0"/>
                      <a:pt x="3002" y="8"/>
                      <a:pt x="2983" y="27"/>
                    </a:cubicBezTo>
                    <a:cubicBezTo>
                      <a:pt x="1980" y="955"/>
                      <a:pt x="1003" y="1907"/>
                      <a:pt x="0" y="2834"/>
                    </a:cubicBezTo>
                    <a:cubicBezTo>
                      <a:pt x="0" y="2859"/>
                      <a:pt x="25" y="2884"/>
                      <a:pt x="50" y="2884"/>
                    </a:cubicBezTo>
                    <a:cubicBezTo>
                      <a:pt x="1053" y="1957"/>
                      <a:pt x="2080" y="1030"/>
                      <a:pt x="3083" y="102"/>
                    </a:cubicBezTo>
                    <a:cubicBezTo>
                      <a:pt x="3139" y="65"/>
                      <a:pt x="3098" y="0"/>
                      <a:pt x="3042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2"/>
              <p:cNvSpPr/>
              <p:nvPr/>
            </p:nvSpPr>
            <p:spPr>
              <a:xfrm>
                <a:off x="5645690" y="3113860"/>
                <a:ext cx="228978" cy="209997"/>
              </a:xfrm>
              <a:custGeom>
                <a:avLst/>
                <a:gdLst/>
                <a:ahLst/>
                <a:cxnLst/>
                <a:rect l="l" t="t" r="r" b="b"/>
                <a:pathLst>
                  <a:path w="3052" h="2799" extrusionOk="0">
                    <a:moveTo>
                      <a:pt x="2954" y="1"/>
                    </a:moveTo>
                    <a:cubicBezTo>
                      <a:pt x="2947" y="1"/>
                      <a:pt x="2940" y="2"/>
                      <a:pt x="2933" y="6"/>
                    </a:cubicBezTo>
                    <a:cubicBezTo>
                      <a:pt x="1930" y="908"/>
                      <a:pt x="978" y="1835"/>
                      <a:pt x="1" y="2763"/>
                    </a:cubicBezTo>
                    <a:cubicBezTo>
                      <a:pt x="1" y="2781"/>
                      <a:pt x="1" y="2798"/>
                      <a:pt x="9" y="2798"/>
                    </a:cubicBezTo>
                    <a:cubicBezTo>
                      <a:pt x="13" y="2798"/>
                      <a:pt x="18" y="2795"/>
                      <a:pt x="26" y="2788"/>
                    </a:cubicBezTo>
                    <a:cubicBezTo>
                      <a:pt x="1028" y="1886"/>
                      <a:pt x="2031" y="1008"/>
                      <a:pt x="3008" y="106"/>
                    </a:cubicBezTo>
                    <a:cubicBezTo>
                      <a:pt x="3051" y="63"/>
                      <a:pt x="3001" y="1"/>
                      <a:pt x="2954" y="1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2"/>
              <p:cNvSpPr/>
              <p:nvPr/>
            </p:nvSpPr>
            <p:spPr>
              <a:xfrm>
                <a:off x="5634437" y="3150322"/>
                <a:ext cx="151252" cy="26866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81" extrusionOk="0">
                    <a:moveTo>
                      <a:pt x="1941" y="0"/>
                    </a:moveTo>
                    <a:cubicBezTo>
                      <a:pt x="1926" y="0"/>
                      <a:pt x="1912" y="6"/>
                      <a:pt x="1905" y="21"/>
                    </a:cubicBezTo>
                    <a:cubicBezTo>
                      <a:pt x="1178" y="1149"/>
                      <a:pt x="577" y="2352"/>
                      <a:pt x="0" y="3555"/>
                    </a:cubicBezTo>
                    <a:cubicBezTo>
                      <a:pt x="0" y="3580"/>
                      <a:pt x="25" y="3580"/>
                      <a:pt x="25" y="3580"/>
                    </a:cubicBezTo>
                    <a:cubicBezTo>
                      <a:pt x="652" y="2377"/>
                      <a:pt x="1303" y="1224"/>
                      <a:pt x="1980" y="71"/>
                    </a:cubicBezTo>
                    <a:cubicBezTo>
                      <a:pt x="2016" y="36"/>
                      <a:pt x="1976" y="0"/>
                      <a:pt x="1941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2"/>
              <p:cNvSpPr/>
              <p:nvPr/>
            </p:nvSpPr>
            <p:spPr>
              <a:xfrm>
                <a:off x="5739695" y="3104107"/>
                <a:ext cx="84179" cy="231679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3088" extrusionOk="0">
                    <a:moveTo>
                      <a:pt x="1056" y="1"/>
                    </a:moveTo>
                    <a:cubicBezTo>
                      <a:pt x="1045" y="1"/>
                      <a:pt x="1035" y="4"/>
                      <a:pt x="1028" y="11"/>
                    </a:cubicBezTo>
                    <a:cubicBezTo>
                      <a:pt x="502" y="963"/>
                      <a:pt x="151" y="1991"/>
                      <a:pt x="1" y="3068"/>
                    </a:cubicBezTo>
                    <a:cubicBezTo>
                      <a:pt x="1" y="3081"/>
                      <a:pt x="7" y="3087"/>
                      <a:pt x="13" y="3087"/>
                    </a:cubicBezTo>
                    <a:cubicBezTo>
                      <a:pt x="19" y="3087"/>
                      <a:pt x="26" y="3081"/>
                      <a:pt x="26" y="3068"/>
                    </a:cubicBezTo>
                    <a:cubicBezTo>
                      <a:pt x="251" y="2016"/>
                      <a:pt x="602" y="1013"/>
                      <a:pt x="1103" y="61"/>
                    </a:cubicBezTo>
                    <a:cubicBezTo>
                      <a:pt x="1122" y="24"/>
                      <a:pt x="1086" y="1"/>
                      <a:pt x="1056" y="1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2"/>
              <p:cNvSpPr/>
              <p:nvPr/>
            </p:nvSpPr>
            <p:spPr>
              <a:xfrm>
                <a:off x="8137076" y="1863885"/>
                <a:ext cx="353593" cy="353518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12" extrusionOk="0">
                    <a:moveTo>
                      <a:pt x="827" y="401"/>
                    </a:moveTo>
                    <a:cubicBezTo>
                      <a:pt x="852" y="451"/>
                      <a:pt x="878" y="476"/>
                      <a:pt x="878" y="501"/>
                    </a:cubicBezTo>
                    <a:cubicBezTo>
                      <a:pt x="827" y="501"/>
                      <a:pt x="777" y="401"/>
                      <a:pt x="827" y="401"/>
                    </a:cubicBezTo>
                    <a:close/>
                    <a:moveTo>
                      <a:pt x="1680" y="627"/>
                    </a:moveTo>
                    <a:lnTo>
                      <a:pt x="1629" y="702"/>
                    </a:lnTo>
                    <a:cubicBezTo>
                      <a:pt x="1629" y="702"/>
                      <a:pt x="1629" y="727"/>
                      <a:pt x="1629" y="727"/>
                    </a:cubicBezTo>
                    <a:lnTo>
                      <a:pt x="1680" y="727"/>
                    </a:lnTo>
                    <a:cubicBezTo>
                      <a:pt x="1680" y="702"/>
                      <a:pt x="1680" y="677"/>
                      <a:pt x="1680" y="627"/>
                    </a:cubicBezTo>
                    <a:close/>
                    <a:moveTo>
                      <a:pt x="928" y="1379"/>
                    </a:moveTo>
                    <a:cubicBezTo>
                      <a:pt x="963" y="1414"/>
                      <a:pt x="986" y="1449"/>
                      <a:pt x="1014" y="1449"/>
                    </a:cubicBezTo>
                    <a:cubicBezTo>
                      <a:pt x="1026" y="1449"/>
                      <a:pt x="1038" y="1443"/>
                      <a:pt x="1053" y="1429"/>
                    </a:cubicBezTo>
                    <a:lnTo>
                      <a:pt x="1053" y="1429"/>
                    </a:lnTo>
                    <a:cubicBezTo>
                      <a:pt x="1078" y="1529"/>
                      <a:pt x="1028" y="1579"/>
                      <a:pt x="1028" y="1654"/>
                    </a:cubicBezTo>
                    <a:lnTo>
                      <a:pt x="953" y="1654"/>
                    </a:lnTo>
                    <a:cubicBezTo>
                      <a:pt x="914" y="1596"/>
                      <a:pt x="920" y="1538"/>
                      <a:pt x="890" y="1538"/>
                    </a:cubicBezTo>
                    <a:cubicBezTo>
                      <a:pt x="881" y="1538"/>
                      <a:pt x="869" y="1543"/>
                      <a:pt x="852" y="1554"/>
                    </a:cubicBezTo>
                    <a:cubicBezTo>
                      <a:pt x="827" y="1479"/>
                      <a:pt x="878" y="1454"/>
                      <a:pt x="827" y="1379"/>
                    </a:cubicBezTo>
                    <a:lnTo>
                      <a:pt x="878" y="1379"/>
                    </a:lnTo>
                    <a:cubicBezTo>
                      <a:pt x="903" y="1404"/>
                      <a:pt x="878" y="1404"/>
                      <a:pt x="903" y="1429"/>
                    </a:cubicBezTo>
                    <a:cubicBezTo>
                      <a:pt x="909" y="1441"/>
                      <a:pt x="913" y="1446"/>
                      <a:pt x="917" y="1446"/>
                    </a:cubicBezTo>
                    <a:cubicBezTo>
                      <a:pt x="928" y="1446"/>
                      <a:pt x="928" y="1398"/>
                      <a:pt x="928" y="1379"/>
                    </a:cubicBezTo>
                    <a:close/>
                    <a:moveTo>
                      <a:pt x="2832" y="1554"/>
                    </a:moveTo>
                    <a:lnTo>
                      <a:pt x="2832" y="1554"/>
                    </a:lnTo>
                    <a:cubicBezTo>
                      <a:pt x="2933" y="1654"/>
                      <a:pt x="2857" y="1780"/>
                      <a:pt x="2908" y="1905"/>
                    </a:cubicBezTo>
                    <a:cubicBezTo>
                      <a:pt x="2857" y="1805"/>
                      <a:pt x="2832" y="1629"/>
                      <a:pt x="2832" y="1554"/>
                    </a:cubicBezTo>
                    <a:close/>
                    <a:moveTo>
                      <a:pt x="2883" y="1980"/>
                    </a:moveTo>
                    <a:lnTo>
                      <a:pt x="2883" y="1980"/>
                    </a:lnTo>
                    <a:cubicBezTo>
                      <a:pt x="2933" y="2005"/>
                      <a:pt x="2908" y="2080"/>
                      <a:pt x="2908" y="2130"/>
                    </a:cubicBezTo>
                    <a:cubicBezTo>
                      <a:pt x="2883" y="2105"/>
                      <a:pt x="2883" y="2005"/>
                      <a:pt x="2883" y="1980"/>
                    </a:cubicBezTo>
                    <a:close/>
                    <a:moveTo>
                      <a:pt x="2908" y="2156"/>
                    </a:moveTo>
                    <a:cubicBezTo>
                      <a:pt x="2983" y="2206"/>
                      <a:pt x="2908" y="2281"/>
                      <a:pt x="2958" y="2331"/>
                    </a:cubicBezTo>
                    <a:cubicBezTo>
                      <a:pt x="2908" y="2306"/>
                      <a:pt x="2908" y="2206"/>
                      <a:pt x="2908" y="2156"/>
                    </a:cubicBezTo>
                    <a:close/>
                    <a:moveTo>
                      <a:pt x="1279" y="2256"/>
                    </a:moveTo>
                    <a:lnTo>
                      <a:pt x="1279" y="2256"/>
                    </a:lnTo>
                    <a:cubicBezTo>
                      <a:pt x="1354" y="2281"/>
                      <a:pt x="1279" y="2356"/>
                      <a:pt x="1304" y="2406"/>
                    </a:cubicBezTo>
                    <a:cubicBezTo>
                      <a:pt x="1228" y="2381"/>
                      <a:pt x="1304" y="2306"/>
                      <a:pt x="1279" y="2256"/>
                    </a:cubicBezTo>
                    <a:close/>
                    <a:moveTo>
                      <a:pt x="3083" y="2506"/>
                    </a:moveTo>
                    <a:cubicBezTo>
                      <a:pt x="3083" y="2557"/>
                      <a:pt x="3083" y="2582"/>
                      <a:pt x="3083" y="2607"/>
                    </a:cubicBezTo>
                    <a:cubicBezTo>
                      <a:pt x="3058" y="2607"/>
                      <a:pt x="3033" y="2506"/>
                      <a:pt x="3083" y="2506"/>
                    </a:cubicBezTo>
                    <a:close/>
                    <a:moveTo>
                      <a:pt x="451" y="0"/>
                    </a:moveTo>
                    <a:lnTo>
                      <a:pt x="0" y="727"/>
                    </a:lnTo>
                    <a:lnTo>
                      <a:pt x="376" y="727"/>
                    </a:lnTo>
                    <a:lnTo>
                      <a:pt x="1529" y="3960"/>
                    </a:lnTo>
                    <a:lnTo>
                      <a:pt x="2181" y="3960"/>
                    </a:lnTo>
                    <a:lnTo>
                      <a:pt x="1028" y="727"/>
                    </a:lnTo>
                    <a:lnTo>
                      <a:pt x="1404" y="727"/>
                    </a:lnTo>
                    <a:lnTo>
                      <a:pt x="1028" y="451"/>
                    </a:lnTo>
                    <a:lnTo>
                      <a:pt x="1028" y="451"/>
                    </a:lnTo>
                    <a:cubicBezTo>
                      <a:pt x="1028" y="451"/>
                      <a:pt x="1028" y="476"/>
                      <a:pt x="1053" y="501"/>
                    </a:cubicBezTo>
                    <a:cubicBezTo>
                      <a:pt x="1028" y="501"/>
                      <a:pt x="1003" y="451"/>
                      <a:pt x="1028" y="451"/>
                    </a:cubicBezTo>
                    <a:cubicBezTo>
                      <a:pt x="1003" y="426"/>
                      <a:pt x="978" y="401"/>
                      <a:pt x="953" y="401"/>
                    </a:cubicBezTo>
                    <a:cubicBezTo>
                      <a:pt x="953" y="401"/>
                      <a:pt x="928" y="376"/>
                      <a:pt x="928" y="376"/>
                    </a:cubicBezTo>
                    <a:lnTo>
                      <a:pt x="451" y="0"/>
                    </a:lnTo>
                    <a:close/>
                    <a:moveTo>
                      <a:pt x="2081" y="0"/>
                    </a:moveTo>
                    <a:lnTo>
                      <a:pt x="1780" y="451"/>
                    </a:lnTo>
                    <a:cubicBezTo>
                      <a:pt x="1805" y="552"/>
                      <a:pt x="1830" y="627"/>
                      <a:pt x="1880" y="727"/>
                    </a:cubicBezTo>
                    <a:lnTo>
                      <a:pt x="1930" y="727"/>
                    </a:lnTo>
                    <a:cubicBezTo>
                      <a:pt x="1930" y="577"/>
                      <a:pt x="1855" y="376"/>
                      <a:pt x="1905" y="301"/>
                    </a:cubicBezTo>
                    <a:lnTo>
                      <a:pt x="1905" y="301"/>
                    </a:lnTo>
                    <a:cubicBezTo>
                      <a:pt x="1980" y="526"/>
                      <a:pt x="2005" y="727"/>
                      <a:pt x="2081" y="953"/>
                    </a:cubicBezTo>
                    <a:lnTo>
                      <a:pt x="2206" y="1278"/>
                    </a:lnTo>
                    <a:cubicBezTo>
                      <a:pt x="2231" y="1303"/>
                      <a:pt x="2256" y="1303"/>
                      <a:pt x="2306" y="1328"/>
                    </a:cubicBezTo>
                    <a:cubicBezTo>
                      <a:pt x="2256" y="1529"/>
                      <a:pt x="2532" y="1880"/>
                      <a:pt x="2507" y="2105"/>
                    </a:cubicBezTo>
                    <a:cubicBezTo>
                      <a:pt x="2482" y="2080"/>
                      <a:pt x="2482" y="2055"/>
                      <a:pt x="2456" y="2030"/>
                    </a:cubicBezTo>
                    <a:lnTo>
                      <a:pt x="2456" y="2030"/>
                    </a:lnTo>
                    <a:lnTo>
                      <a:pt x="3158" y="3960"/>
                    </a:lnTo>
                    <a:lnTo>
                      <a:pt x="3208" y="3960"/>
                    </a:lnTo>
                    <a:cubicBezTo>
                      <a:pt x="3208" y="3935"/>
                      <a:pt x="3208" y="3910"/>
                      <a:pt x="3183" y="3885"/>
                    </a:cubicBezTo>
                    <a:lnTo>
                      <a:pt x="3183" y="3885"/>
                    </a:lnTo>
                    <a:cubicBezTo>
                      <a:pt x="3208" y="3910"/>
                      <a:pt x="3233" y="3935"/>
                      <a:pt x="3233" y="3960"/>
                    </a:cubicBezTo>
                    <a:lnTo>
                      <a:pt x="3384" y="3960"/>
                    </a:lnTo>
                    <a:cubicBezTo>
                      <a:pt x="3284" y="3534"/>
                      <a:pt x="3258" y="3133"/>
                      <a:pt x="3309" y="2807"/>
                    </a:cubicBezTo>
                    <a:lnTo>
                      <a:pt x="3309" y="2807"/>
                    </a:lnTo>
                    <a:cubicBezTo>
                      <a:pt x="3359" y="3183"/>
                      <a:pt x="3459" y="3584"/>
                      <a:pt x="3534" y="3960"/>
                    </a:cubicBezTo>
                    <a:lnTo>
                      <a:pt x="3785" y="3960"/>
                    </a:lnTo>
                    <a:lnTo>
                      <a:pt x="2632" y="727"/>
                    </a:lnTo>
                    <a:lnTo>
                      <a:pt x="2807" y="727"/>
                    </a:lnTo>
                    <a:cubicBezTo>
                      <a:pt x="2807" y="702"/>
                      <a:pt x="2832" y="677"/>
                      <a:pt x="2832" y="652"/>
                    </a:cubicBezTo>
                    <a:cubicBezTo>
                      <a:pt x="2857" y="677"/>
                      <a:pt x="2857" y="702"/>
                      <a:pt x="2857" y="727"/>
                    </a:cubicBezTo>
                    <a:lnTo>
                      <a:pt x="3033" y="727"/>
                    </a:lnTo>
                    <a:lnTo>
                      <a:pt x="2206" y="100"/>
                    </a:lnTo>
                    <a:lnTo>
                      <a:pt x="2206" y="100"/>
                    </a:lnTo>
                    <a:cubicBezTo>
                      <a:pt x="2231" y="201"/>
                      <a:pt x="2231" y="301"/>
                      <a:pt x="2256" y="376"/>
                    </a:cubicBezTo>
                    <a:cubicBezTo>
                      <a:pt x="2156" y="251"/>
                      <a:pt x="2131" y="151"/>
                      <a:pt x="2131" y="50"/>
                    </a:cubicBezTo>
                    <a:lnTo>
                      <a:pt x="2081" y="0"/>
                    </a:lnTo>
                    <a:close/>
                    <a:moveTo>
                      <a:pt x="1905" y="4411"/>
                    </a:moveTo>
                    <a:lnTo>
                      <a:pt x="1905" y="4411"/>
                    </a:lnTo>
                    <a:cubicBezTo>
                      <a:pt x="1980" y="4461"/>
                      <a:pt x="1955" y="4537"/>
                      <a:pt x="1980" y="4587"/>
                    </a:cubicBezTo>
                    <a:cubicBezTo>
                      <a:pt x="1930" y="4562"/>
                      <a:pt x="1880" y="4461"/>
                      <a:pt x="1905" y="4411"/>
                    </a:cubicBezTo>
                    <a:close/>
                    <a:moveTo>
                      <a:pt x="1103" y="4361"/>
                    </a:moveTo>
                    <a:cubicBezTo>
                      <a:pt x="1053" y="4361"/>
                      <a:pt x="1003" y="4361"/>
                      <a:pt x="1003" y="4411"/>
                    </a:cubicBezTo>
                    <a:cubicBezTo>
                      <a:pt x="1053" y="4486"/>
                      <a:pt x="1103" y="4587"/>
                      <a:pt x="1128" y="4687"/>
                    </a:cubicBezTo>
                    <a:cubicBezTo>
                      <a:pt x="1153" y="4712"/>
                      <a:pt x="1178" y="4712"/>
                      <a:pt x="1228" y="4712"/>
                    </a:cubicBezTo>
                    <a:lnTo>
                      <a:pt x="1253" y="4712"/>
                    </a:lnTo>
                    <a:cubicBezTo>
                      <a:pt x="1228" y="4687"/>
                      <a:pt x="1228" y="4637"/>
                      <a:pt x="1203" y="4587"/>
                    </a:cubicBezTo>
                    <a:lnTo>
                      <a:pt x="1203" y="4587"/>
                    </a:lnTo>
                    <a:cubicBezTo>
                      <a:pt x="1228" y="4637"/>
                      <a:pt x="1253" y="4687"/>
                      <a:pt x="1279" y="4712"/>
                    </a:cubicBezTo>
                    <a:lnTo>
                      <a:pt x="1705" y="4712"/>
                    </a:lnTo>
                    <a:cubicBezTo>
                      <a:pt x="1680" y="4612"/>
                      <a:pt x="1654" y="4461"/>
                      <a:pt x="1629" y="4361"/>
                    </a:cubicBezTo>
                    <a:close/>
                    <a:moveTo>
                      <a:pt x="1680" y="4361"/>
                    </a:moveTo>
                    <a:cubicBezTo>
                      <a:pt x="1730" y="4461"/>
                      <a:pt x="1780" y="4587"/>
                      <a:pt x="1830" y="4712"/>
                    </a:cubicBezTo>
                    <a:lnTo>
                      <a:pt x="1880" y="4712"/>
                    </a:lnTo>
                    <a:cubicBezTo>
                      <a:pt x="1830" y="4587"/>
                      <a:pt x="1805" y="4461"/>
                      <a:pt x="1805" y="4361"/>
                    </a:cubicBezTo>
                    <a:close/>
                    <a:moveTo>
                      <a:pt x="1830" y="4361"/>
                    </a:moveTo>
                    <a:cubicBezTo>
                      <a:pt x="1880" y="4461"/>
                      <a:pt x="1905" y="4587"/>
                      <a:pt x="1930" y="4712"/>
                    </a:cubicBezTo>
                    <a:lnTo>
                      <a:pt x="1980" y="4712"/>
                    </a:lnTo>
                    <a:cubicBezTo>
                      <a:pt x="1980" y="4687"/>
                      <a:pt x="1980" y="4637"/>
                      <a:pt x="1955" y="4612"/>
                    </a:cubicBezTo>
                    <a:lnTo>
                      <a:pt x="1955" y="4612"/>
                    </a:lnTo>
                    <a:cubicBezTo>
                      <a:pt x="1980" y="4637"/>
                      <a:pt x="2005" y="4687"/>
                      <a:pt x="2030" y="4712"/>
                    </a:cubicBezTo>
                    <a:lnTo>
                      <a:pt x="2081" y="4712"/>
                    </a:lnTo>
                    <a:cubicBezTo>
                      <a:pt x="2055" y="4612"/>
                      <a:pt x="2055" y="4486"/>
                      <a:pt x="2005" y="4386"/>
                    </a:cubicBezTo>
                    <a:lnTo>
                      <a:pt x="2005" y="4386"/>
                    </a:lnTo>
                    <a:cubicBezTo>
                      <a:pt x="2081" y="4461"/>
                      <a:pt x="2106" y="4587"/>
                      <a:pt x="2131" y="4712"/>
                    </a:cubicBezTo>
                    <a:lnTo>
                      <a:pt x="3033" y="4712"/>
                    </a:lnTo>
                    <a:cubicBezTo>
                      <a:pt x="3033" y="4687"/>
                      <a:pt x="3033" y="4637"/>
                      <a:pt x="3058" y="4612"/>
                    </a:cubicBezTo>
                    <a:cubicBezTo>
                      <a:pt x="3045" y="4587"/>
                      <a:pt x="3027" y="4587"/>
                      <a:pt x="3008" y="4587"/>
                    </a:cubicBezTo>
                    <a:cubicBezTo>
                      <a:pt x="2989" y="4587"/>
                      <a:pt x="2970" y="4587"/>
                      <a:pt x="2958" y="4562"/>
                    </a:cubicBezTo>
                    <a:cubicBezTo>
                      <a:pt x="2983" y="4486"/>
                      <a:pt x="2933" y="4436"/>
                      <a:pt x="2908" y="4361"/>
                    </a:cubicBezTo>
                    <a:lnTo>
                      <a:pt x="1930" y="4361"/>
                    </a:lnTo>
                    <a:cubicBezTo>
                      <a:pt x="1930" y="4386"/>
                      <a:pt x="1930" y="4411"/>
                      <a:pt x="1930" y="4411"/>
                    </a:cubicBezTo>
                    <a:cubicBezTo>
                      <a:pt x="1905" y="4411"/>
                      <a:pt x="1880" y="4386"/>
                      <a:pt x="1880" y="4361"/>
                    </a:cubicBezTo>
                    <a:close/>
                    <a:moveTo>
                      <a:pt x="3058" y="4361"/>
                    </a:moveTo>
                    <a:cubicBezTo>
                      <a:pt x="3108" y="4461"/>
                      <a:pt x="3158" y="4587"/>
                      <a:pt x="3233" y="4712"/>
                    </a:cubicBezTo>
                    <a:lnTo>
                      <a:pt x="3334" y="4712"/>
                    </a:lnTo>
                    <a:cubicBezTo>
                      <a:pt x="3258" y="4612"/>
                      <a:pt x="3233" y="4436"/>
                      <a:pt x="3258" y="4361"/>
                    </a:cubicBezTo>
                    <a:lnTo>
                      <a:pt x="3258" y="4361"/>
                    </a:lnTo>
                    <a:cubicBezTo>
                      <a:pt x="3359" y="4461"/>
                      <a:pt x="3384" y="4587"/>
                      <a:pt x="3434" y="4712"/>
                    </a:cubicBezTo>
                    <a:lnTo>
                      <a:pt x="3509" y="4712"/>
                    </a:lnTo>
                    <a:cubicBezTo>
                      <a:pt x="3484" y="4662"/>
                      <a:pt x="3484" y="4587"/>
                      <a:pt x="3509" y="4562"/>
                    </a:cubicBezTo>
                    <a:cubicBezTo>
                      <a:pt x="3484" y="4486"/>
                      <a:pt x="3484" y="4411"/>
                      <a:pt x="3459" y="4361"/>
                    </a:cubicBezTo>
                    <a:close/>
                    <a:moveTo>
                      <a:pt x="3609" y="4361"/>
                    </a:moveTo>
                    <a:cubicBezTo>
                      <a:pt x="3609" y="4486"/>
                      <a:pt x="3634" y="4587"/>
                      <a:pt x="3660" y="4712"/>
                    </a:cubicBezTo>
                    <a:lnTo>
                      <a:pt x="4236" y="4712"/>
                    </a:lnTo>
                    <a:cubicBezTo>
                      <a:pt x="4186" y="4587"/>
                      <a:pt x="4186" y="4461"/>
                      <a:pt x="4186" y="4361"/>
                    </a:cubicBezTo>
                    <a:lnTo>
                      <a:pt x="4111" y="4361"/>
                    </a:lnTo>
                    <a:cubicBezTo>
                      <a:pt x="4111" y="4436"/>
                      <a:pt x="4111" y="4486"/>
                      <a:pt x="4111" y="4562"/>
                    </a:cubicBezTo>
                    <a:cubicBezTo>
                      <a:pt x="4086" y="4562"/>
                      <a:pt x="4086" y="4537"/>
                      <a:pt x="4061" y="4511"/>
                    </a:cubicBezTo>
                    <a:cubicBezTo>
                      <a:pt x="4061" y="4461"/>
                      <a:pt x="4061" y="4411"/>
                      <a:pt x="4061" y="4361"/>
                    </a:cubicBezTo>
                    <a:close/>
                    <a:moveTo>
                      <a:pt x="4261" y="4361"/>
                    </a:moveTo>
                    <a:cubicBezTo>
                      <a:pt x="4261" y="4486"/>
                      <a:pt x="4286" y="4587"/>
                      <a:pt x="4286" y="4712"/>
                    </a:cubicBezTo>
                    <a:lnTo>
                      <a:pt x="4361" y="4712"/>
                    </a:lnTo>
                    <a:cubicBezTo>
                      <a:pt x="4361" y="4687"/>
                      <a:pt x="4386" y="4662"/>
                      <a:pt x="4411" y="4662"/>
                    </a:cubicBezTo>
                    <a:cubicBezTo>
                      <a:pt x="4411" y="4687"/>
                      <a:pt x="4411" y="4687"/>
                      <a:pt x="4411" y="4712"/>
                    </a:cubicBezTo>
                    <a:lnTo>
                      <a:pt x="4562" y="4712"/>
                    </a:lnTo>
                    <a:cubicBezTo>
                      <a:pt x="4662" y="4712"/>
                      <a:pt x="4712" y="4637"/>
                      <a:pt x="4662" y="4537"/>
                    </a:cubicBezTo>
                    <a:cubicBezTo>
                      <a:pt x="4637" y="4436"/>
                      <a:pt x="4537" y="4361"/>
                      <a:pt x="4436" y="4361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2"/>
              <p:cNvSpPr/>
              <p:nvPr/>
            </p:nvSpPr>
            <p:spPr>
              <a:xfrm>
                <a:off x="5737820" y="1980472"/>
                <a:ext cx="472061" cy="45165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602" extrusionOk="0">
                    <a:moveTo>
                      <a:pt x="6216" y="0"/>
                    </a:moveTo>
                    <a:cubicBezTo>
                      <a:pt x="4136" y="100"/>
                      <a:pt x="2081" y="301"/>
                      <a:pt x="26" y="551"/>
                    </a:cubicBezTo>
                    <a:cubicBezTo>
                      <a:pt x="1" y="576"/>
                      <a:pt x="1" y="602"/>
                      <a:pt x="26" y="602"/>
                    </a:cubicBezTo>
                    <a:cubicBezTo>
                      <a:pt x="2081" y="376"/>
                      <a:pt x="4161" y="226"/>
                      <a:pt x="6216" y="100"/>
                    </a:cubicBezTo>
                    <a:cubicBezTo>
                      <a:pt x="6291" y="100"/>
                      <a:pt x="6291" y="0"/>
                      <a:pt x="6216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2"/>
              <p:cNvSpPr/>
              <p:nvPr/>
            </p:nvSpPr>
            <p:spPr>
              <a:xfrm>
                <a:off x="5675775" y="2021661"/>
                <a:ext cx="705240" cy="49142"/>
              </a:xfrm>
              <a:custGeom>
                <a:avLst/>
                <a:gdLst/>
                <a:ahLst/>
                <a:cxnLst/>
                <a:rect l="l" t="t" r="r" b="b"/>
                <a:pathLst>
                  <a:path w="9400" h="655" extrusionOk="0">
                    <a:moveTo>
                      <a:pt x="8829" y="1"/>
                    </a:moveTo>
                    <a:cubicBezTo>
                      <a:pt x="5881" y="1"/>
                      <a:pt x="2954" y="223"/>
                      <a:pt x="51" y="604"/>
                    </a:cubicBezTo>
                    <a:cubicBezTo>
                      <a:pt x="1" y="604"/>
                      <a:pt x="26" y="654"/>
                      <a:pt x="51" y="654"/>
                    </a:cubicBezTo>
                    <a:cubicBezTo>
                      <a:pt x="3133" y="328"/>
                      <a:pt x="6216" y="178"/>
                      <a:pt x="9299" y="153"/>
                    </a:cubicBezTo>
                    <a:cubicBezTo>
                      <a:pt x="9399" y="153"/>
                      <a:pt x="9399" y="2"/>
                      <a:pt x="9299" y="2"/>
                    </a:cubicBezTo>
                    <a:cubicBezTo>
                      <a:pt x="9142" y="1"/>
                      <a:pt x="8986" y="1"/>
                      <a:pt x="8829" y="1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2"/>
              <p:cNvSpPr/>
              <p:nvPr/>
            </p:nvSpPr>
            <p:spPr>
              <a:xfrm>
                <a:off x="5816820" y="2070726"/>
                <a:ext cx="584824" cy="18831"/>
              </a:xfrm>
              <a:custGeom>
                <a:avLst/>
                <a:gdLst/>
                <a:ahLst/>
                <a:cxnLst/>
                <a:rect l="l" t="t" r="r" b="b"/>
                <a:pathLst>
                  <a:path w="7795" h="251" extrusionOk="0">
                    <a:moveTo>
                      <a:pt x="7720" y="0"/>
                    </a:moveTo>
                    <a:cubicBezTo>
                      <a:pt x="5163" y="50"/>
                      <a:pt x="2607" y="125"/>
                      <a:pt x="25" y="226"/>
                    </a:cubicBezTo>
                    <a:cubicBezTo>
                      <a:pt x="0" y="226"/>
                      <a:pt x="0" y="251"/>
                      <a:pt x="25" y="251"/>
                    </a:cubicBezTo>
                    <a:cubicBezTo>
                      <a:pt x="2607" y="226"/>
                      <a:pt x="5163" y="175"/>
                      <a:pt x="7720" y="100"/>
                    </a:cubicBezTo>
                    <a:cubicBezTo>
                      <a:pt x="7795" y="100"/>
                      <a:pt x="7795" y="0"/>
                      <a:pt x="7720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2"/>
              <p:cNvSpPr/>
              <p:nvPr/>
            </p:nvSpPr>
            <p:spPr>
              <a:xfrm>
                <a:off x="5918327" y="1972445"/>
                <a:ext cx="15155" cy="169108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254" extrusionOk="0">
                    <a:moveTo>
                      <a:pt x="164" y="1"/>
                    </a:moveTo>
                    <a:cubicBezTo>
                      <a:pt x="145" y="1"/>
                      <a:pt x="126" y="19"/>
                      <a:pt x="126" y="57"/>
                    </a:cubicBezTo>
                    <a:cubicBezTo>
                      <a:pt x="51" y="759"/>
                      <a:pt x="26" y="1511"/>
                      <a:pt x="1" y="2212"/>
                    </a:cubicBezTo>
                    <a:cubicBezTo>
                      <a:pt x="1" y="2242"/>
                      <a:pt x="18" y="2254"/>
                      <a:pt x="32" y="2254"/>
                    </a:cubicBezTo>
                    <a:cubicBezTo>
                      <a:pt x="42" y="2254"/>
                      <a:pt x="51" y="2248"/>
                      <a:pt x="51" y="2237"/>
                    </a:cubicBezTo>
                    <a:cubicBezTo>
                      <a:pt x="101" y="1511"/>
                      <a:pt x="176" y="784"/>
                      <a:pt x="201" y="57"/>
                    </a:cubicBezTo>
                    <a:cubicBezTo>
                      <a:pt x="201" y="19"/>
                      <a:pt x="182" y="1"/>
                      <a:pt x="164" y="1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2"/>
              <p:cNvSpPr/>
              <p:nvPr/>
            </p:nvSpPr>
            <p:spPr>
              <a:xfrm>
                <a:off x="5948412" y="1928706"/>
                <a:ext cx="15155" cy="2187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915" extrusionOk="0">
                    <a:moveTo>
                      <a:pt x="173" y="1"/>
                    </a:moveTo>
                    <a:cubicBezTo>
                      <a:pt x="157" y="1"/>
                      <a:pt x="139" y="13"/>
                      <a:pt x="126" y="38"/>
                    </a:cubicBezTo>
                    <a:cubicBezTo>
                      <a:pt x="26" y="991"/>
                      <a:pt x="1" y="1918"/>
                      <a:pt x="51" y="2896"/>
                    </a:cubicBezTo>
                    <a:cubicBezTo>
                      <a:pt x="51" y="2908"/>
                      <a:pt x="63" y="2914"/>
                      <a:pt x="76" y="2914"/>
                    </a:cubicBezTo>
                    <a:cubicBezTo>
                      <a:pt x="88" y="2914"/>
                      <a:pt x="101" y="2908"/>
                      <a:pt x="101" y="2896"/>
                    </a:cubicBezTo>
                    <a:cubicBezTo>
                      <a:pt x="76" y="1943"/>
                      <a:pt x="126" y="991"/>
                      <a:pt x="201" y="38"/>
                    </a:cubicBezTo>
                    <a:cubicBezTo>
                      <a:pt x="201" y="13"/>
                      <a:pt x="189" y="1"/>
                      <a:pt x="173" y="1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2"/>
              <p:cNvSpPr/>
              <p:nvPr/>
            </p:nvSpPr>
            <p:spPr>
              <a:xfrm>
                <a:off x="5980372" y="1909650"/>
                <a:ext cx="20782" cy="25651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3419" extrusionOk="0">
                    <a:moveTo>
                      <a:pt x="240" y="0"/>
                    </a:moveTo>
                    <a:cubicBezTo>
                      <a:pt x="226" y="0"/>
                      <a:pt x="212" y="6"/>
                      <a:pt x="201" y="17"/>
                    </a:cubicBezTo>
                    <a:cubicBezTo>
                      <a:pt x="26" y="1145"/>
                      <a:pt x="1" y="2272"/>
                      <a:pt x="76" y="3400"/>
                    </a:cubicBezTo>
                    <a:cubicBezTo>
                      <a:pt x="76" y="3413"/>
                      <a:pt x="82" y="3419"/>
                      <a:pt x="88" y="3419"/>
                    </a:cubicBezTo>
                    <a:cubicBezTo>
                      <a:pt x="95" y="3419"/>
                      <a:pt x="101" y="3413"/>
                      <a:pt x="101" y="3400"/>
                    </a:cubicBezTo>
                    <a:cubicBezTo>
                      <a:pt x="51" y="2272"/>
                      <a:pt x="126" y="1145"/>
                      <a:pt x="276" y="42"/>
                    </a:cubicBezTo>
                    <a:cubicBezTo>
                      <a:pt x="276" y="12"/>
                      <a:pt x="259" y="0"/>
                      <a:pt x="240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6" name="Google Shape;666;p32"/>
            <p:cNvSpPr/>
            <p:nvPr/>
          </p:nvSpPr>
          <p:spPr>
            <a:xfrm>
              <a:off x="6519944" y="2474956"/>
              <a:ext cx="186289" cy="195667"/>
            </a:xfrm>
            <a:custGeom>
              <a:avLst/>
              <a:gdLst/>
              <a:ahLst/>
              <a:cxnLst/>
              <a:rect l="l" t="t" r="r" b="b"/>
              <a:pathLst>
                <a:path w="2483" h="2608" extrusionOk="0">
                  <a:moveTo>
                    <a:pt x="1184" y="1"/>
                  </a:moveTo>
                  <a:cubicBezTo>
                    <a:pt x="517" y="1"/>
                    <a:pt x="0" y="513"/>
                    <a:pt x="177" y="1103"/>
                  </a:cubicBezTo>
                  <a:cubicBezTo>
                    <a:pt x="478" y="2306"/>
                    <a:pt x="2107" y="2582"/>
                    <a:pt x="2433" y="2607"/>
                  </a:cubicBezTo>
                  <a:lnTo>
                    <a:pt x="2483" y="1880"/>
                  </a:lnTo>
                  <a:lnTo>
                    <a:pt x="1731" y="1905"/>
                  </a:lnTo>
                  <a:cubicBezTo>
                    <a:pt x="1706" y="1905"/>
                    <a:pt x="1681" y="1905"/>
                    <a:pt x="1681" y="1880"/>
                  </a:cubicBezTo>
                  <a:cubicBezTo>
                    <a:pt x="1656" y="1855"/>
                    <a:pt x="1656" y="1830"/>
                    <a:pt x="1681" y="1805"/>
                  </a:cubicBezTo>
                  <a:lnTo>
                    <a:pt x="2408" y="1128"/>
                  </a:lnTo>
                  <a:lnTo>
                    <a:pt x="1656" y="1028"/>
                  </a:lnTo>
                  <a:cubicBezTo>
                    <a:pt x="1631" y="1028"/>
                    <a:pt x="1606" y="1003"/>
                    <a:pt x="1606" y="978"/>
                  </a:cubicBezTo>
                  <a:cubicBezTo>
                    <a:pt x="1606" y="978"/>
                    <a:pt x="1606" y="953"/>
                    <a:pt x="1606" y="928"/>
                  </a:cubicBezTo>
                  <a:lnTo>
                    <a:pt x="1856" y="552"/>
                  </a:lnTo>
                  <a:lnTo>
                    <a:pt x="1756" y="126"/>
                  </a:lnTo>
                  <a:cubicBezTo>
                    <a:pt x="1562" y="39"/>
                    <a:pt x="1367" y="1"/>
                    <a:pt x="1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6676069" y="2446297"/>
              <a:ext cx="165581" cy="222451"/>
            </a:xfrm>
            <a:custGeom>
              <a:avLst/>
              <a:gdLst/>
              <a:ahLst/>
              <a:cxnLst/>
              <a:rect l="l" t="t" r="r" b="b"/>
              <a:pathLst>
                <a:path w="2207" h="2965" extrusionOk="0">
                  <a:moveTo>
                    <a:pt x="1159" y="1"/>
                  </a:moveTo>
                  <a:cubicBezTo>
                    <a:pt x="846" y="1"/>
                    <a:pt x="504" y="134"/>
                    <a:pt x="227" y="433"/>
                  </a:cubicBezTo>
                  <a:lnTo>
                    <a:pt x="277" y="909"/>
                  </a:lnTo>
                  <a:cubicBezTo>
                    <a:pt x="277" y="909"/>
                    <a:pt x="277" y="934"/>
                    <a:pt x="277" y="934"/>
                  </a:cubicBezTo>
                  <a:lnTo>
                    <a:pt x="1" y="1235"/>
                  </a:lnTo>
                  <a:lnTo>
                    <a:pt x="778" y="1435"/>
                  </a:lnTo>
                  <a:cubicBezTo>
                    <a:pt x="803" y="1435"/>
                    <a:pt x="828" y="1460"/>
                    <a:pt x="828" y="1485"/>
                  </a:cubicBezTo>
                  <a:cubicBezTo>
                    <a:pt x="828" y="1510"/>
                    <a:pt x="803" y="1535"/>
                    <a:pt x="803" y="1535"/>
                  </a:cubicBezTo>
                  <a:lnTo>
                    <a:pt x="1" y="2112"/>
                  </a:lnTo>
                  <a:lnTo>
                    <a:pt x="678" y="2187"/>
                  </a:lnTo>
                  <a:lnTo>
                    <a:pt x="703" y="2187"/>
                  </a:lnTo>
                  <a:cubicBezTo>
                    <a:pt x="728" y="2212"/>
                    <a:pt x="728" y="2237"/>
                    <a:pt x="728" y="2237"/>
                  </a:cubicBezTo>
                  <a:lnTo>
                    <a:pt x="577" y="2964"/>
                  </a:lnTo>
                  <a:cubicBezTo>
                    <a:pt x="878" y="2789"/>
                    <a:pt x="2206" y="1936"/>
                    <a:pt x="2056" y="733"/>
                  </a:cubicBezTo>
                  <a:cubicBezTo>
                    <a:pt x="1997" y="276"/>
                    <a:pt x="1607" y="1"/>
                    <a:pt x="1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6439218" y="2724636"/>
              <a:ext cx="137297" cy="184788"/>
            </a:xfrm>
            <a:custGeom>
              <a:avLst/>
              <a:gdLst/>
              <a:ahLst/>
              <a:cxnLst/>
              <a:rect l="l" t="t" r="r" b="b"/>
              <a:pathLst>
                <a:path w="1830" h="2463" extrusionOk="0">
                  <a:moveTo>
                    <a:pt x="848" y="1"/>
                  </a:moveTo>
                  <a:cubicBezTo>
                    <a:pt x="462" y="1"/>
                    <a:pt x="131" y="239"/>
                    <a:pt x="100" y="632"/>
                  </a:cubicBezTo>
                  <a:cubicBezTo>
                    <a:pt x="0" y="1635"/>
                    <a:pt x="1153" y="2337"/>
                    <a:pt x="1379" y="2462"/>
                  </a:cubicBezTo>
                  <a:lnTo>
                    <a:pt x="1654" y="1911"/>
                  </a:lnTo>
                  <a:lnTo>
                    <a:pt x="1053" y="1710"/>
                  </a:lnTo>
                  <a:cubicBezTo>
                    <a:pt x="1028" y="1710"/>
                    <a:pt x="1028" y="1685"/>
                    <a:pt x="1028" y="1660"/>
                  </a:cubicBezTo>
                  <a:cubicBezTo>
                    <a:pt x="1028" y="1635"/>
                    <a:pt x="1028" y="1635"/>
                    <a:pt x="1053" y="1610"/>
                  </a:cubicBezTo>
                  <a:lnTo>
                    <a:pt x="1830" y="1309"/>
                  </a:lnTo>
                  <a:lnTo>
                    <a:pt x="1253" y="983"/>
                  </a:lnTo>
                  <a:cubicBezTo>
                    <a:pt x="1253" y="983"/>
                    <a:pt x="1228" y="983"/>
                    <a:pt x="1228" y="958"/>
                  </a:cubicBezTo>
                  <a:cubicBezTo>
                    <a:pt x="1228" y="933"/>
                    <a:pt x="1253" y="933"/>
                    <a:pt x="1253" y="908"/>
                  </a:cubicBezTo>
                  <a:lnTo>
                    <a:pt x="1554" y="708"/>
                  </a:lnTo>
                  <a:lnTo>
                    <a:pt x="1604" y="332"/>
                  </a:lnTo>
                  <a:cubicBezTo>
                    <a:pt x="1376" y="103"/>
                    <a:pt x="1100" y="1"/>
                    <a:pt x="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6544477" y="2748343"/>
              <a:ext cx="159204" cy="162956"/>
            </a:xfrm>
            <a:custGeom>
              <a:avLst/>
              <a:gdLst/>
              <a:ahLst/>
              <a:cxnLst/>
              <a:rect l="l" t="t" r="r" b="b"/>
              <a:pathLst>
                <a:path w="2122" h="2172" extrusionOk="0">
                  <a:moveTo>
                    <a:pt x="1178" y="0"/>
                  </a:moveTo>
                  <a:cubicBezTo>
                    <a:pt x="1019" y="0"/>
                    <a:pt x="849" y="36"/>
                    <a:pt x="677" y="116"/>
                  </a:cubicBezTo>
                  <a:lnTo>
                    <a:pt x="602" y="492"/>
                  </a:lnTo>
                  <a:cubicBezTo>
                    <a:pt x="577" y="492"/>
                    <a:pt x="577" y="517"/>
                    <a:pt x="577" y="517"/>
                  </a:cubicBezTo>
                  <a:lnTo>
                    <a:pt x="276" y="642"/>
                  </a:lnTo>
                  <a:lnTo>
                    <a:pt x="803" y="1043"/>
                  </a:lnTo>
                  <a:cubicBezTo>
                    <a:pt x="828" y="1068"/>
                    <a:pt x="828" y="1068"/>
                    <a:pt x="828" y="1093"/>
                  </a:cubicBezTo>
                  <a:cubicBezTo>
                    <a:pt x="828" y="1118"/>
                    <a:pt x="803" y="1118"/>
                    <a:pt x="778" y="1118"/>
                  </a:cubicBezTo>
                  <a:lnTo>
                    <a:pt x="1" y="1319"/>
                  </a:lnTo>
                  <a:lnTo>
                    <a:pt x="502" y="1570"/>
                  </a:lnTo>
                  <a:cubicBezTo>
                    <a:pt x="502" y="1595"/>
                    <a:pt x="502" y="1595"/>
                    <a:pt x="527" y="1620"/>
                  </a:cubicBezTo>
                  <a:cubicBezTo>
                    <a:pt x="527" y="1620"/>
                    <a:pt x="527" y="1645"/>
                    <a:pt x="502" y="1645"/>
                  </a:cubicBezTo>
                  <a:lnTo>
                    <a:pt x="176" y="2171"/>
                  </a:lnTo>
                  <a:cubicBezTo>
                    <a:pt x="477" y="2121"/>
                    <a:pt x="1755" y="1870"/>
                    <a:pt x="2006" y="893"/>
                  </a:cubicBezTo>
                  <a:cubicBezTo>
                    <a:pt x="2122" y="409"/>
                    <a:pt x="1715" y="0"/>
                    <a:pt x="1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6301249" y="2587267"/>
              <a:ext cx="149301" cy="108337"/>
            </a:xfrm>
            <a:custGeom>
              <a:avLst/>
              <a:gdLst/>
              <a:ahLst/>
              <a:cxnLst/>
              <a:rect l="l" t="t" r="r" b="b"/>
              <a:pathLst>
                <a:path w="1990" h="1444" extrusionOk="0">
                  <a:moveTo>
                    <a:pt x="923" y="1"/>
                  </a:moveTo>
                  <a:cubicBezTo>
                    <a:pt x="340" y="1"/>
                    <a:pt x="1" y="534"/>
                    <a:pt x="260" y="935"/>
                  </a:cubicBezTo>
                  <a:cubicBezTo>
                    <a:pt x="536" y="1348"/>
                    <a:pt x="1037" y="1444"/>
                    <a:pt x="1436" y="1444"/>
                  </a:cubicBezTo>
                  <a:cubicBezTo>
                    <a:pt x="1689" y="1444"/>
                    <a:pt x="1902" y="1405"/>
                    <a:pt x="1989" y="1386"/>
                  </a:cubicBezTo>
                  <a:lnTo>
                    <a:pt x="1864" y="935"/>
                  </a:lnTo>
                  <a:lnTo>
                    <a:pt x="1388" y="1110"/>
                  </a:lnTo>
                  <a:cubicBezTo>
                    <a:pt x="1388" y="1110"/>
                    <a:pt x="1363" y="1110"/>
                    <a:pt x="1363" y="1085"/>
                  </a:cubicBezTo>
                  <a:cubicBezTo>
                    <a:pt x="1338" y="1085"/>
                    <a:pt x="1338" y="1060"/>
                    <a:pt x="1363" y="1060"/>
                  </a:cubicBezTo>
                  <a:lnTo>
                    <a:pt x="1664" y="458"/>
                  </a:lnTo>
                  <a:lnTo>
                    <a:pt x="1664" y="458"/>
                  </a:lnTo>
                  <a:lnTo>
                    <a:pt x="1162" y="584"/>
                  </a:lnTo>
                  <a:cubicBezTo>
                    <a:pt x="1137" y="584"/>
                    <a:pt x="1137" y="559"/>
                    <a:pt x="1137" y="559"/>
                  </a:cubicBezTo>
                  <a:cubicBezTo>
                    <a:pt x="1112" y="559"/>
                    <a:pt x="1112" y="534"/>
                    <a:pt x="1112" y="534"/>
                  </a:cubicBezTo>
                  <a:lnTo>
                    <a:pt x="1187" y="233"/>
                  </a:lnTo>
                  <a:lnTo>
                    <a:pt x="1037" y="7"/>
                  </a:lnTo>
                  <a:cubicBezTo>
                    <a:pt x="998" y="3"/>
                    <a:pt x="960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6399681" y="2536626"/>
              <a:ext cx="116665" cy="149001"/>
            </a:xfrm>
            <a:custGeom>
              <a:avLst/>
              <a:gdLst/>
              <a:ahLst/>
              <a:cxnLst/>
              <a:rect l="l" t="t" r="r" b="b"/>
              <a:pathLst>
                <a:path w="1555" h="1986" extrusionOk="0">
                  <a:moveTo>
                    <a:pt x="720" y="1"/>
                  </a:moveTo>
                  <a:cubicBezTo>
                    <a:pt x="446" y="1"/>
                    <a:pt x="147" y="181"/>
                    <a:pt x="1" y="532"/>
                  </a:cubicBezTo>
                  <a:lnTo>
                    <a:pt x="151" y="783"/>
                  </a:lnTo>
                  <a:cubicBezTo>
                    <a:pt x="151" y="808"/>
                    <a:pt x="151" y="808"/>
                    <a:pt x="151" y="833"/>
                  </a:cubicBezTo>
                  <a:lnTo>
                    <a:pt x="51" y="1058"/>
                  </a:lnTo>
                  <a:lnTo>
                    <a:pt x="51" y="1058"/>
                  </a:lnTo>
                  <a:lnTo>
                    <a:pt x="577" y="1008"/>
                  </a:lnTo>
                  <a:cubicBezTo>
                    <a:pt x="602" y="1008"/>
                    <a:pt x="602" y="1008"/>
                    <a:pt x="602" y="1033"/>
                  </a:cubicBezTo>
                  <a:cubicBezTo>
                    <a:pt x="627" y="1033"/>
                    <a:pt x="627" y="1058"/>
                    <a:pt x="602" y="1058"/>
                  </a:cubicBezTo>
                  <a:lnTo>
                    <a:pt x="251" y="1610"/>
                  </a:lnTo>
                  <a:lnTo>
                    <a:pt x="677" y="1484"/>
                  </a:lnTo>
                  <a:lnTo>
                    <a:pt x="702" y="1484"/>
                  </a:lnTo>
                  <a:cubicBezTo>
                    <a:pt x="728" y="1509"/>
                    <a:pt x="728" y="1509"/>
                    <a:pt x="728" y="1509"/>
                  </a:cubicBezTo>
                  <a:lnTo>
                    <a:pt x="803" y="1986"/>
                  </a:lnTo>
                  <a:cubicBezTo>
                    <a:pt x="953" y="1810"/>
                    <a:pt x="1555" y="983"/>
                    <a:pt x="1204" y="281"/>
                  </a:cubicBezTo>
                  <a:cubicBezTo>
                    <a:pt x="1099" y="93"/>
                    <a:pt x="916" y="1"/>
                    <a:pt x="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B4073198-B0A4-9DD0-FC15-E17F63CAA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79" y="1801592"/>
            <a:ext cx="4211698" cy="716802"/>
          </a:xfrm>
          <a:prstGeom prst="rect">
            <a:avLst/>
          </a:prstGeom>
          <a:solidFill>
            <a:srgbClr val="00B050"/>
          </a:solidFill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A658622E-2B33-0BAD-FDAD-673438B92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42864"/>
            <a:ext cx="1100138" cy="18723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>
            <a:extLst>
              <a:ext uri="{FF2B5EF4-FFF2-40B4-BE49-F238E27FC236}">
                <a16:creationId xmlns:a16="http://schemas.microsoft.com/office/drawing/2014/main" id="{EA34DA56-D77C-6311-DA6D-9EB3120CD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3051" y="-218786"/>
            <a:ext cx="2626920" cy="1300160"/>
          </a:xfrm>
        </p:spPr>
        <p:txBody>
          <a:bodyPr/>
          <a:lstStyle/>
          <a:p>
            <a:pPr algn="just"/>
            <a:r>
              <a:rPr lang="pt-PT" sz="1500" b="1" dirty="0">
                <a:solidFill>
                  <a:srgbClr val="776049"/>
                </a:solidFill>
              </a:rPr>
              <a:t>1.</a:t>
            </a:r>
            <a:r>
              <a:rPr lang="pt-PT" sz="1100" b="1" dirty="0">
                <a:solidFill>
                  <a:srgbClr val="776049"/>
                </a:solidFill>
              </a:rPr>
              <a:t>3</a:t>
            </a:r>
            <a:r>
              <a:rPr lang="pt-PT" sz="1500" b="1" dirty="0">
                <a:solidFill>
                  <a:srgbClr val="776049"/>
                </a:solidFill>
              </a:rPr>
              <a:t> </a:t>
            </a:r>
            <a:r>
              <a:rPr lang="pt-PT" sz="1500" b="1" dirty="0"/>
              <a:t>Tela inicial, "Ver Mais"</a:t>
            </a:r>
            <a:endParaRPr lang="pt-BR" sz="1500" b="1" dirty="0" err="1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371CCDF-35B4-4FF1-B62E-CA3372D1E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42864"/>
            <a:ext cx="1100138" cy="187236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64B50A61-7233-3811-50E7-C0DFCA15E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7375"/>
            <a:ext cx="9144000" cy="455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000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>
            <a:extLst>
              <a:ext uri="{FF2B5EF4-FFF2-40B4-BE49-F238E27FC236}">
                <a16:creationId xmlns:a16="http://schemas.microsoft.com/office/drawing/2014/main" id="{EA34DA56-D77C-6311-DA6D-9EB3120CD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3051" y="-218786"/>
            <a:ext cx="2978082" cy="1300160"/>
          </a:xfrm>
        </p:spPr>
        <p:txBody>
          <a:bodyPr/>
          <a:lstStyle/>
          <a:p>
            <a:pPr algn="just"/>
            <a:r>
              <a:rPr lang="pt-PT" sz="1500" b="1" dirty="0">
                <a:solidFill>
                  <a:srgbClr val="776049"/>
                </a:solidFill>
              </a:rPr>
              <a:t>4.</a:t>
            </a:r>
            <a:r>
              <a:rPr lang="pt-PT" sz="1100" b="1" dirty="0">
                <a:solidFill>
                  <a:srgbClr val="776049"/>
                </a:solidFill>
              </a:rPr>
              <a:t> </a:t>
            </a:r>
            <a:r>
              <a:rPr lang="pt-PT" sz="1500" b="1" dirty="0">
                <a:solidFill>
                  <a:srgbClr val="000000"/>
                </a:solidFill>
              </a:rPr>
              <a:t>Formulário</a:t>
            </a:r>
            <a:endParaRPr lang="pt-PT" sz="1500" b="1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371CCDF-35B4-4FF1-B62E-CA3372D1E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42864"/>
            <a:ext cx="1100138" cy="187236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79FA546A-0353-4A8C-6BC6-3BFBC956F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7819"/>
            <a:ext cx="9151814" cy="4175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9878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Codigo Fonte - JSON</a:t>
            </a:r>
            <a:endParaRPr sz="40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49D9031-B2CF-25C7-58D8-0815CE8B3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42864"/>
            <a:ext cx="1100138" cy="187236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C5504EB0-5C4F-38B3-8AF9-CF9560BB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32650"/>
            <a:ext cx="5359805" cy="391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86EF636F-B251-8A76-25ED-3E5474959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805" y="1232650"/>
            <a:ext cx="3787318" cy="4544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" name="Google Shape;2114;p6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3919245" cy="8802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OBRIGADO!</a:t>
            </a:r>
            <a:endParaRPr sz="5400" dirty="0"/>
          </a:p>
        </p:txBody>
      </p:sp>
      <p:sp>
        <p:nvSpPr>
          <p:cNvPr id="2115" name="Google Shape;2115;p62"/>
          <p:cNvSpPr txBox="1">
            <a:spLocks noGrp="1"/>
          </p:cNvSpPr>
          <p:nvPr>
            <p:ph type="subTitle" idx="1"/>
          </p:nvPr>
        </p:nvSpPr>
        <p:spPr>
          <a:xfrm>
            <a:off x="750170" y="2135039"/>
            <a:ext cx="3528600" cy="8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just"/>
            <a:r>
              <a:rPr lang="en" dirty="0"/>
              <a:t>Equipe: Vítor Stoppa Lana , Paulo Henrique Braga, João Pedro Meireles, Bernardo Augusto Amorim </a:t>
            </a:r>
          </a:p>
        </p:txBody>
      </p:sp>
      <p:grpSp>
        <p:nvGrpSpPr>
          <p:cNvPr id="2118" name="Google Shape;2118;p62"/>
          <p:cNvGrpSpPr/>
          <p:nvPr/>
        </p:nvGrpSpPr>
        <p:grpSpPr>
          <a:xfrm>
            <a:off x="5014800" y="1412400"/>
            <a:ext cx="5268555" cy="3731100"/>
            <a:chOff x="5014800" y="1412400"/>
            <a:chExt cx="5268555" cy="3731100"/>
          </a:xfrm>
        </p:grpSpPr>
        <p:sp>
          <p:nvSpPr>
            <p:cNvPr id="2119" name="Google Shape;2119;p62"/>
            <p:cNvSpPr/>
            <p:nvPr/>
          </p:nvSpPr>
          <p:spPr>
            <a:xfrm>
              <a:off x="5697684" y="3336879"/>
              <a:ext cx="546422" cy="127600"/>
            </a:xfrm>
            <a:custGeom>
              <a:avLst/>
              <a:gdLst/>
              <a:ahLst/>
              <a:cxnLst/>
              <a:rect l="l" t="t" r="r" b="b"/>
              <a:pathLst>
                <a:path w="7520" h="1756" extrusionOk="0">
                  <a:moveTo>
                    <a:pt x="5389" y="1"/>
                  </a:moveTo>
                  <a:lnTo>
                    <a:pt x="2758" y="201"/>
                  </a:lnTo>
                  <a:lnTo>
                    <a:pt x="1" y="1078"/>
                  </a:lnTo>
                  <a:lnTo>
                    <a:pt x="402" y="1504"/>
                  </a:lnTo>
                  <a:lnTo>
                    <a:pt x="2206" y="1755"/>
                  </a:lnTo>
                  <a:lnTo>
                    <a:pt x="4387" y="1755"/>
                  </a:lnTo>
                  <a:lnTo>
                    <a:pt x="7144" y="627"/>
                  </a:lnTo>
                  <a:lnTo>
                    <a:pt x="7520" y="201"/>
                  </a:lnTo>
                  <a:lnTo>
                    <a:pt x="5389" y="1"/>
                  </a:lnTo>
                  <a:close/>
                </a:path>
              </a:pathLst>
            </a:custGeom>
            <a:solidFill>
              <a:srgbClr val="FFA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2"/>
            <p:cNvSpPr/>
            <p:nvPr/>
          </p:nvSpPr>
          <p:spPr>
            <a:xfrm>
              <a:off x="7136406" y="3586404"/>
              <a:ext cx="362441" cy="433301"/>
            </a:xfrm>
            <a:custGeom>
              <a:avLst/>
              <a:gdLst/>
              <a:ahLst/>
              <a:cxnLst/>
              <a:rect l="l" t="t" r="r" b="b"/>
              <a:pathLst>
                <a:path w="4988" h="5963" extrusionOk="0">
                  <a:moveTo>
                    <a:pt x="3609" y="0"/>
                  </a:moveTo>
                  <a:cubicBezTo>
                    <a:pt x="3960" y="552"/>
                    <a:pt x="3985" y="1279"/>
                    <a:pt x="3810" y="1905"/>
                  </a:cubicBezTo>
                  <a:cubicBezTo>
                    <a:pt x="3609" y="2532"/>
                    <a:pt x="3183" y="3083"/>
                    <a:pt x="2707" y="3509"/>
                  </a:cubicBezTo>
                  <a:cubicBezTo>
                    <a:pt x="2231" y="3935"/>
                    <a:pt x="1680" y="4286"/>
                    <a:pt x="1078" y="4411"/>
                  </a:cubicBezTo>
                  <a:cubicBezTo>
                    <a:pt x="920" y="4434"/>
                    <a:pt x="758" y="4446"/>
                    <a:pt x="594" y="4446"/>
                  </a:cubicBezTo>
                  <a:cubicBezTo>
                    <a:pt x="394" y="4446"/>
                    <a:pt x="194" y="4428"/>
                    <a:pt x="0" y="4386"/>
                  </a:cubicBezTo>
                  <a:lnTo>
                    <a:pt x="0" y="4386"/>
                  </a:lnTo>
                  <a:cubicBezTo>
                    <a:pt x="251" y="4812"/>
                    <a:pt x="427" y="5289"/>
                    <a:pt x="502" y="5765"/>
                  </a:cubicBezTo>
                  <a:cubicBezTo>
                    <a:pt x="727" y="5840"/>
                    <a:pt x="928" y="5890"/>
                    <a:pt x="1153" y="5915"/>
                  </a:cubicBezTo>
                  <a:cubicBezTo>
                    <a:pt x="1348" y="5947"/>
                    <a:pt x="1546" y="5963"/>
                    <a:pt x="1746" y="5963"/>
                  </a:cubicBezTo>
                  <a:cubicBezTo>
                    <a:pt x="2498" y="5963"/>
                    <a:pt x="3261" y="5734"/>
                    <a:pt x="3835" y="5238"/>
                  </a:cubicBezTo>
                  <a:cubicBezTo>
                    <a:pt x="4587" y="4612"/>
                    <a:pt x="4988" y="3609"/>
                    <a:pt x="4938" y="2632"/>
                  </a:cubicBezTo>
                  <a:cubicBezTo>
                    <a:pt x="4888" y="1654"/>
                    <a:pt x="4311" y="677"/>
                    <a:pt x="36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2"/>
            <p:cNvSpPr/>
            <p:nvPr/>
          </p:nvSpPr>
          <p:spPr>
            <a:xfrm>
              <a:off x="6979818" y="3812241"/>
              <a:ext cx="193064" cy="193071"/>
            </a:xfrm>
            <a:custGeom>
              <a:avLst/>
              <a:gdLst/>
              <a:ahLst/>
              <a:cxnLst/>
              <a:rect l="l" t="t" r="r" b="b"/>
              <a:pathLst>
                <a:path w="2657" h="2657" extrusionOk="0">
                  <a:moveTo>
                    <a:pt x="0" y="0"/>
                  </a:moveTo>
                  <a:cubicBezTo>
                    <a:pt x="276" y="426"/>
                    <a:pt x="426" y="1178"/>
                    <a:pt x="802" y="1529"/>
                  </a:cubicBezTo>
                  <a:cubicBezTo>
                    <a:pt x="1353" y="2030"/>
                    <a:pt x="1980" y="2431"/>
                    <a:pt x="2657" y="2657"/>
                  </a:cubicBezTo>
                  <a:cubicBezTo>
                    <a:pt x="2582" y="2181"/>
                    <a:pt x="2406" y="1704"/>
                    <a:pt x="2155" y="1278"/>
                  </a:cubicBezTo>
                  <a:cubicBezTo>
                    <a:pt x="1905" y="1253"/>
                    <a:pt x="1679" y="1178"/>
                    <a:pt x="1454" y="1078"/>
                  </a:cubicBezTo>
                  <a:cubicBezTo>
                    <a:pt x="902" y="827"/>
                    <a:pt x="401" y="42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2"/>
            <p:cNvSpPr/>
            <p:nvPr/>
          </p:nvSpPr>
          <p:spPr>
            <a:xfrm>
              <a:off x="6049154" y="2524652"/>
              <a:ext cx="329742" cy="284193"/>
            </a:xfrm>
            <a:custGeom>
              <a:avLst/>
              <a:gdLst/>
              <a:ahLst/>
              <a:cxnLst/>
              <a:rect l="l" t="t" r="r" b="b"/>
              <a:pathLst>
                <a:path w="4538" h="3911" extrusionOk="0">
                  <a:moveTo>
                    <a:pt x="3585" y="1"/>
                  </a:moveTo>
                  <a:cubicBezTo>
                    <a:pt x="3209" y="26"/>
                    <a:pt x="2858" y="201"/>
                    <a:pt x="2557" y="427"/>
                  </a:cubicBezTo>
                  <a:cubicBezTo>
                    <a:pt x="1329" y="1229"/>
                    <a:pt x="427" y="2507"/>
                    <a:pt x="1" y="3910"/>
                  </a:cubicBezTo>
                  <a:cubicBezTo>
                    <a:pt x="126" y="3835"/>
                    <a:pt x="427" y="3785"/>
                    <a:pt x="527" y="3685"/>
                  </a:cubicBezTo>
                  <a:cubicBezTo>
                    <a:pt x="1329" y="2958"/>
                    <a:pt x="2282" y="2332"/>
                    <a:pt x="3284" y="1880"/>
                  </a:cubicBezTo>
                  <a:cubicBezTo>
                    <a:pt x="3585" y="1755"/>
                    <a:pt x="3886" y="1630"/>
                    <a:pt x="4111" y="1429"/>
                  </a:cubicBezTo>
                  <a:cubicBezTo>
                    <a:pt x="4362" y="1204"/>
                    <a:pt x="4537" y="878"/>
                    <a:pt x="4462" y="577"/>
                  </a:cubicBezTo>
                  <a:cubicBezTo>
                    <a:pt x="4362" y="201"/>
                    <a:pt x="3961" y="1"/>
                    <a:pt x="3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2"/>
            <p:cNvSpPr/>
            <p:nvPr/>
          </p:nvSpPr>
          <p:spPr>
            <a:xfrm>
              <a:off x="6107429" y="2551974"/>
              <a:ext cx="240513" cy="185877"/>
            </a:xfrm>
            <a:custGeom>
              <a:avLst/>
              <a:gdLst/>
              <a:ahLst/>
              <a:cxnLst/>
              <a:rect l="l" t="t" r="r" b="b"/>
              <a:pathLst>
                <a:path w="3310" h="2558" extrusionOk="0">
                  <a:moveTo>
                    <a:pt x="2783" y="1"/>
                  </a:moveTo>
                  <a:cubicBezTo>
                    <a:pt x="2482" y="26"/>
                    <a:pt x="2181" y="201"/>
                    <a:pt x="1956" y="352"/>
                  </a:cubicBezTo>
                  <a:cubicBezTo>
                    <a:pt x="1154" y="903"/>
                    <a:pt x="477" y="1680"/>
                    <a:pt x="1" y="2557"/>
                  </a:cubicBezTo>
                  <a:cubicBezTo>
                    <a:pt x="728" y="2006"/>
                    <a:pt x="1505" y="1529"/>
                    <a:pt x="2332" y="1154"/>
                  </a:cubicBezTo>
                  <a:lnTo>
                    <a:pt x="2432" y="1128"/>
                  </a:lnTo>
                  <a:cubicBezTo>
                    <a:pt x="2658" y="1003"/>
                    <a:pt x="2908" y="903"/>
                    <a:pt x="3059" y="753"/>
                  </a:cubicBezTo>
                  <a:cubicBezTo>
                    <a:pt x="3234" y="627"/>
                    <a:pt x="3309" y="427"/>
                    <a:pt x="3284" y="301"/>
                  </a:cubicBezTo>
                  <a:cubicBezTo>
                    <a:pt x="3234" y="126"/>
                    <a:pt x="3034" y="1"/>
                    <a:pt x="280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2"/>
            <p:cNvSpPr/>
            <p:nvPr/>
          </p:nvSpPr>
          <p:spPr>
            <a:xfrm>
              <a:off x="6590055" y="4855754"/>
              <a:ext cx="163999" cy="145766"/>
            </a:xfrm>
            <a:custGeom>
              <a:avLst/>
              <a:gdLst/>
              <a:ahLst/>
              <a:cxnLst/>
              <a:rect l="l" t="t" r="r" b="b"/>
              <a:pathLst>
                <a:path w="2257" h="2006" extrusionOk="0">
                  <a:moveTo>
                    <a:pt x="1082" y="1"/>
                  </a:moveTo>
                  <a:cubicBezTo>
                    <a:pt x="779" y="1"/>
                    <a:pt x="477" y="59"/>
                    <a:pt x="201" y="176"/>
                  </a:cubicBezTo>
                  <a:lnTo>
                    <a:pt x="76" y="1028"/>
                  </a:lnTo>
                  <a:cubicBezTo>
                    <a:pt x="1" y="1529"/>
                    <a:pt x="402" y="2005"/>
                    <a:pt x="928" y="2005"/>
                  </a:cubicBezTo>
                  <a:lnTo>
                    <a:pt x="1354" y="2005"/>
                  </a:lnTo>
                  <a:cubicBezTo>
                    <a:pt x="1805" y="2005"/>
                    <a:pt x="2181" y="1654"/>
                    <a:pt x="2206" y="1178"/>
                  </a:cubicBezTo>
                  <a:lnTo>
                    <a:pt x="2256" y="326"/>
                  </a:lnTo>
                  <a:cubicBezTo>
                    <a:pt x="1909" y="109"/>
                    <a:pt x="1495" y="1"/>
                    <a:pt x="10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2"/>
            <p:cNvSpPr/>
            <p:nvPr/>
          </p:nvSpPr>
          <p:spPr>
            <a:xfrm>
              <a:off x="6429834" y="4030738"/>
              <a:ext cx="324220" cy="382509"/>
            </a:xfrm>
            <a:custGeom>
              <a:avLst/>
              <a:gdLst/>
              <a:ahLst/>
              <a:cxnLst/>
              <a:rect l="l" t="t" r="r" b="b"/>
              <a:pathLst>
                <a:path w="4462" h="5264" extrusionOk="0">
                  <a:moveTo>
                    <a:pt x="0" y="1"/>
                  </a:moveTo>
                  <a:lnTo>
                    <a:pt x="276" y="1805"/>
                  </a:lnTo>
                  <a:cubicBezTo>
                    <a:pt x="301" y="1981"/>
                    <a:pt x="351" y="2156"/>
                    <a:pt x="376" y="2306"/>
                  </a:cubicBezTo>
                  <a:cubicBezTo>
                    <a:pt x="1830" y="3159"/>
                    <a:pt x="3208" y="4161"/>
                    <a:pt x="4461" y="5264"/>
                  </a:cubicBezTo>
                  <a:lnTo>
                    <a:pt x="4411" y="4988"/>
                  </a:lnTo>
                  <a:cubicBezTo>
                    <a:pt x="4211" y="3986"/>
                    <a:pt x="4186" y="2983"/>
                    <a:pt x="4311" y="198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2"/>
            <p:cNvSpPr/>
            <p:nvPr/>
          </p:nvSpPr>
          <p:spPr>
            <a:xfrm>
              <a:off x="6457155" y="4198299"/>
              <a:ext cx="316881" cy="681162"/>
            </a:xfrm>
            <a:custGeom>
              <a:avLst/>
              <a:gdLst/>
              <a:ahLst/>
              <a:cxnLst/>
              <a:rect l="l" t="t" r="r" b="b"/>
              <a:pathLst>
                <a:path w="4361" h="9374" extrusionOk="0">
                  <a:moveTo>
                    <a:pt x="0" y="0"/>
                  </a:moveTo>
                  <a:cubicBezTo>
                    <a:pt x="175" y="727"/>
                    <a:pt x="476" y="1404"/>
                    <a:pt x="877" y="2005"/>
                  </a:cubicBezTo>
                  <a:lnTo>
                    <a:pt x="2657" y="4762"/>
                  </a:lnTo>
                  <a:lnTo>
                    <a:pt x="2030" y="9224"/>
                  </a:lnTo>
                  <a:cubicBezTo>
                    <a:pt x="2306" y="9107"/>
                    <a:pt x="2608" y="9049"/>
                    <a:pt x="2911" y="9049"/>
                  </a:cubicBezTo>
                  <a:cubicBezTo>
                    <a:pt x="3324" y="9049"/>
                    <a:pt x="3738" y="9157"/>
                    <a:pt x="4085" y="9374"/>
                  </a:cubicBezTo>
                  <a:lnTo>
                    <a:pt x="4336" y="4662"/>
                  </a:lnTo>
                  <a:cubicBezTo>
                    <a:pt x="4361" y="4462"/>
                    <a:pt x="4336" y="4286"/>
                    <a:pt x="4311" y="4086"/>
                  </a:cubicBezTo>
                  <a:lnTo>
                    <a:pt x="4085" y="2958"/>
                  </a:lnTo>
                  <a:cubicBezTo>
                    <a:pt x="2832" y="1855"/>
                    <a:pt x="1454" y="853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2"/>
            <p:cNvSpPr/>
            <p:nvPr/>
          </p:nvSpPr>
          <p:spPr>
            <a:xfrm>
              <a:off x="5542913" y="3868119"/>
              <a:ext cx="171120" cy="202881"/>
            </a:xfrm>
            <a:custGeom>
              <a:avLst/>
              <a:gdLst/>
              <a:ahLst/>
              <a:cxnLst/>
              <a:rect l="l" t="t" r="r" b="b"/>
              <a:pathLst>
                <a:path w="2355" h="2792" extrusionOk="0">
                  <a:moveTo>
                    <a:pt x="1244" y="1"/>
                  </a:moveTo>
                  <a:cubicBezTo>
                    <a:pt x="1070" y="1"/>
                    <a:pt x="895" y="21"/>
                    <a:pt x="727" y="58"/>
                  </a:cubicBezTo>
                  <a:cubicBezTo>
                    <a:pt x="452" y="133"/>
                    <a:pt x="201" y="259"/>
                    <a:pt x="1" y="434"/>
                  </a:cubicBezTo>
                  <a:lnTo>
                    <a:pt x="151" y="1462"/>
                  </a:lnTo>
                  <a:cubicBezTo>
                    <a:pt x="251" y="2189"/>
                    <a:pt x="853" y="2740"/>
                    <a:pt x="1579" y="2790"/>
                  </a:cubicBezTo>
                  <a:cubicBezTo>
                    <a:pt x="1593" y="2791"/>
                    <a:pt x="1606" y="2791"/>
                    <a:pt x="1620" y="2791"/>
                  </a:cubicBezTo>
                  <a:cubicBezTo>
                    <a:pt x="2027" y="2791"/>
                    <a:pt x="2355" y="2426"/>
                    <a:pt x="2306" y="2013"/>
                  </a:cubicBezTo>
                  <a:lnTo>
                    <a:pt x="2081" y="183"/>
                  </a:lnTo>
                  <a:cubicBezTo>
                    <a:pt x="1829" y="58"/>
                    <a:pt x="1538" y="1"/>
                    <a:pt x="1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2"/>
            <p:cNvSpPr/>
            <p:nvPr/>
          </p:nvSpPr>
          <p:spPr>
            <a:xfrm>
              <a:off x="5519225" y="3586404"/>
              <a:ext cx="511835" cy="481914"/>
            </a:xfrm>
            <a:custGeom>
              <a:avLst/>
              <a:gdLst/>
              <a:ahLst/>
              <a:cxnLst/>
              <a:rect l="l" t="t" r="r" b="b"/>
              <a:pathLst>
                <a:path w="7044" h="6632" extrusionOk="0">
                  <a:moveTo>
                    <a:pt x="4061" y="0"/>
                  </a:moveTo>
                  <a:lnTo>
                    <a:pt x="3434" y="1053"/>
                  </a:lnTo>
                  <a:lnTo>
                    <a:pt x="3710" y="2557"/>
                  </a:lnTo>
                  <a:lnTo>
                    <a:pt x="2507" y="1579"/>
                  </a:lnTo>
                  <a:cubicBezTo>
                    <a:pt x="2237" y="1360"/>
                    <a:pt x="1900" y="1243"/>
                    <a:pt x="1556" y="1243"/>
                  </a:cubicBezTo>
                  <a:cubicBezTo>
                    <a:pt x="1388" y="1243"/>
                    <a:pt x="1218" y="1271"/>
                    <a:pt x="1053" y="1329"/>
                  </a:cubicBezTo>
                  <a:cubicBezTo>
                    <a:pt x="402" y="1579"/>
                    <a:pt x="1" y="2231"/>
                    <a:pt x="101" y="2933"/>
                  </a:cubicBezTo>
                  <a:lnTo>
                    <a:pt x="327" y="4311"/>
                  </a:lnTo>
                  <a:cubicBezTo>
                    <a:pt x="527" y="4136"/>
                    <a:pt x="778" y="4010"/>
                    <a:pt x="1053" y="3935"/>
                  </a:cubicBezTo>
                  <a:cubicBezTo>
                    <a:pt x="1221" y="3898"/>
                    <a:pt x="1396" y="3878"/>
                    <a:pt x="1570" y="3878"/>
                  </a:cubicBezTo>
                  <a:cubicBezTo>
                    <a:pt x="1864" y="3878"/>
                    <a:pt x="2155" y="3935"/>
                    <a:pt x="2407" y="4060"/>
                  </a:cubicBezTo>
                  <a:lnTo>
                    <a:pt x="5038" y="6341"/>
                  </a:lnTo>
                  <a:cubicBezTo>
                    <a:pt x="5261" y="6544"/>
                    <a:pt x="5533" y="6632"/>
                    <a:pt x="5814" y="6632"/>
                  </a:cubicBezTo>
                  <a:cubicBezTo>
                    <a:pt x="5881" y="6632"/>
                    <a:pt x="5948" y="6627"/>
                    <a:pt x="6016" y="6617"/>
                  </a:cubicBezTo>
                  <a:cubicBezTo>
                    <a:pt x="6642" y="6492"/>
                    <a:pt x="7043" y="5890"/>
                    <a:pt x="6918" y="5264"/>
                  </a:cubicBezTo>
                  <a:lnTo>
                    <a:pt x="6141" y="1228"/>
                  </a:lnTo>
                  <a:lnTo>
                    <a:pt x="40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2"/>
            <p:cNvSpPr/>
            <p:nvPr/>
          </p:nvSpPr>
          <p:spPr>
            <a:xfrm>
              <a:off x="5679519" y="3783103"/>
              <a:ext cx="140311" cy="207677"/>
            </a:xfrm>
            <a:custGeom>
              <a:avLst/>
              <a:gdLst/>
              <a:ahLst/>
              <a:cxnLst/>
              <a:rect l="l" t="t" r="r" b="b"/>
              <a:pathLst>
                <a:path w="1931" h="2858" extrusionOk="0">
                  <a:moveTo>
                    <a:pt x="0" y="0"/>
                  </a:moveTo>
                  <a:lnTo>
                    <a:pt x="201" y="1353"/>
                  </a:lnTo>
                  <a:lnTo>
                    <a:pt x="1930" y="28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2"/>
            <p:cNvSpPr/>
            <p:nvPr/>
          </p:nvSpPr>
          <p:spPr>
            <a:xfrm>
              <a:off x="6781303" y="4848633"/>
              <a:ext cx="193064" cy="152887"/>
            </a:xfrm>
            <a:custGeom>
              <a:avLst/>
              <a:gdLst/>
              <a:ahLst/>
              <a:cxnLst/>
              <a:rect l="l" t="t" r="r" b="b"/>
              <a:pathLst>
                <a:path w="2657" h="2104" extrusionOk="0">
                  <a:moveTo>
                    <a:pt x="1702" y="1"/>
                  </a:moveTo>
                  <a:cubicBezTo>
                    <a:pt x="1612" y="1"/>
                    <a:pt x="1520" y="9"/>
                    <a:pt x="1429" y="23"/>
                  </a:cubicBezTo>
                  <a:cubicBezTo>
                    <a:pt x="1128" y="48"/>
                    <a:pt x="802" y="173"/>
                    <a:pt x="527" y="324"/>
                  </a:cubicBezTo>
                  <a:lnTo>
                    <a:pt x="251" y="925"/>
                  </a:lnTo>
                  <a:cubicBezTo>
                    <a:pt x="0" y="1477"/>
                    <a:pt x="376" y="2103"/>
                    <a:pt x="978" y="2103"/>
                  </a:cubicBezTo>
                  <a:lnTo>
                    <a:pt x="1454" y="2103"/>
                  </a:lnTo>
                  <a:cubicBezTo>
                    <a:pt x="1855" y="2103"/>
                    <a:pt x="2231" y="1852"/>
                    <a:pt x="2381" y="1451"/>
                  </a:cubicBezTo>
                  <a:lnTo>
                    <a:pt x="2657" y="725"/>
                  </a:lnTo>
                  <a:cubicBezTo>
                    <a:pt x="2582" y="524"/>
                    <a:pt x="2481" y="349"/>
                    <a:pt x="2331" y="198"/>
                  </a:cubicBezTo>
                  <a:cubicBezTo>
                    <a:pt x="2151" y="54"/>
                    <a:pt x="1932" y="1"/>
                    <a:pt x="1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2"/>
            <p:cNvSpPr/>
            <p:nvPr/>
          </p:nvSpPr>
          <p:spPr>
            <a:xfrm>
              <a:off x="5701317" y="2732251"/>
              <a:ext cx="1427891" cy="2169123"/>
            </a:xfrm>
            <a:custGeom>
              <a:avLst/>
              <a:gdLst/>
              <a:ahLst/>
              <a:cxnLst/>
              <a:rect l="l" t="t" r="r" b="b"/>
              <a:pathLst>
                <a:path w="19651" h="29851" extrusionOk="0">
                  <a:moveTo>
                    <a:pt x="14437" y="20126"/>
                  </a:moveTo>
                  <a:lnTo>
                    <a:pt x="14437" y="20126"/>
                  </a:lnTo>
                  <a:cubicBezTo>
                    <a:pt x="14452" y="20174"/>
                    <a:pt x="14467" y="20221"/>
                    <a:pt x="14484" y="20267"/>
                  </a:cubicBezTo>
                  <a:lnTo>
                    <a:pt x="14484" y="20267"/>
                  </a:lnTo>
                  <a:lnTo>
                    <a:pt x="14437" y="20126"/>
                  </a:lnTo>
                  <a:close/>
                  <a:moveTo>
                    <a:pt x="10055" y="0"/>
                  </a:moveTo>
                  <a:cubicBezTo>
                    <a:pt x="9971" y="0"/>
                    <a:pt x="9885" y="16"/>
                    <a:pt x="9801" y="51"/>
                  </a:cubicBezTo>
                  <a:lnTo>
                    <a:pt x="7670" y="903"/>
                  </a:lnTo>
                  <a:cubicBezTo>
                    <a:pt x="7515" y="963"/>
                    <a:pt x="7348" y="994"/>
                    <a:pt x="7183" y="994"/>
                  </a:cubicBezTo>
                  <a:cubicBezTo>
                    <a:pt x="7003" y="994"/>
                    <a:pt x="6825" y="957"/>
                    <a:pt x="6668" y="878"/>
                  </a:cubicBezTo>
                  <a:lnTo>
                    <a:pt x="6116" y="627"/>
                  </a:lnTo>
                  <a:cubicBezTo>
                    <a:pt x="5897" y="524"/>
                    <a:pt x="5662" y="473"/>
                    <a:pt x="5428" y="473"/>
                  </a:cubicBezTo>
                  <a:cubicBezTo>
                    <a:pt x="5153" y="473"/>
                    <a:pt x="4881" y="542"/>
                    <a:pt x="4638" y="678"/>
                  </a:cubicBezTo>
                  <a:lnTo>
                    <a:pt x="3735" y="1204"/>
                  </a:lnTo>
                  <a:cubicBezTo>
                    <a:pt x="2858" y="1705"/>
                    <a:pt x="2131" y="2432"/>
                    <a:pt x="1680" y="3334"/>
                  </a:cubicBezTo>
                  <a:lnTo>
                    <a:pt x="1379" y="3886"/>
                  </a:lnTo>
                  <a:cubicBezTo>
                    <a:pt x="427" y="5665"/>
                    <a:pt x="1" y="7695"/>
                    <a:pt x="151" y="9700"/>
                  </a:cubicBezTo>
                  <a:lnTo>
                    <a:pt x="227" y="10978"/>
                  </a:lnTo>
                  <a:cubicBezTo>
                    <a:pt x="352" y="12532"/>
                    <a:pt x="878" y="14011"/>
                    <a:pt x="1805" y="15239"/>
                  </a:cubicBezTo>
                  <a:cubicBezTo>
                    <a:pt x="1780" y="15164"/>
                    <a:pt x="1780" y="15089"/>
                    <a:pt x="1780" y="15013"/>
                  </a:cubicBezTo>
                  <a:cubicBezTo>
                    <a:pt x="1705" y="13986"/>
                    <a:pt x="2432" y="13034"/>
                    <a:pt x="3485" y="12833"/>
                  </a:cubicBezTo>
                  <a:lnTo>
                    <a:pt x="4312" y="12708"/>
                  </a:lnTo>
                  <a:cubicBezTo>
                    <a:pt x="4431" y="12685"/>
                    <a:pt x="4552" y="12674"/>
                    <a:pt x="4671" y="12674"/>
                  </a:cubicBezTo>
                  <a:cubicBezTo>
                    <a:pt x="5205" y="12674"/>
                    <a:pt x="5727" y="12895"/>
                    <a:pt x="6116" y="13284"/>
                  </a:cubicBezTo>
                  <a:lnTo>
                    <a:pt x="7344" y="14487"/>
                  </a:lnTo>
                  <a:cubicBezTo>
                    <a:pt x="7344" y="14512"/>
                    <a:pt x="7369" y="14537"/>
                    <a:pt x="7394" y="14537"/>
                  </a:cubicBezTo>
                  <a:cubicBezTo>
                    <a:pt x="7570" y="14738"/>
                    <a:pt x="7770" y="14913"/>
                    <a:pt x="7971" y="15064"/>
                  </a:cubicBezTo>
                  <a:cubicBezTo>
                    <a:pt x="8522" y="15540"/>
                    <a:pt x="9099" y="15941"/>
                    <a:pt x="9750" y="16267"/>
                  </a:cubicBezTo>
                  <a:cubicBezTo>
                    <a:pt x="9876" y="16342"/>
                    <a:pt x="10026" y="16417"/>
                    <a:pt x="10176" y="16492"/>
                  </a:cubicBezTo>
                  <a:lnTo>
                    <a:pt x="12006" y="17344"/>
                  </a:lnTo>
                  <a:cubicBezTo>
                    <a:pt x="12608" y="17645"/>
                    <a:pt x="13134" y="18046"/>
                    <a:pt x="13560" y="18572"/>
                  </a:cubicBezTo>
                  <a:cubicBezTo>
                    <a:pt x="13961" y="19024"/>
                    <a:pt x="14237" y="19550"/>
                    <a:pt x="14437" y="20126"/>
                  </a:cubicBezTo>
                  <a:cubicBezTo>
                    <a:pt x="14437" y="20126"/>
                    <a:pt x="14437" y="20126"/>
                    <a:pt x="14437" y="20126"/>
                  </a:cubicBezTo>
                  <a:lnTo>
                    <a:pt x="14437" y="20126"/>
                  </a:lnTo>
                  <a:cubicBezTo>
                    <a:pt x="14531" y="20384"/>
                    <a:pt x="14646" y="20641"/>
                    <a:pt x="14783" y="20898"/>
                  </a:cubicBezTo>
                  <a:lnTo>
                    <a:pt x="14783" y="20898"/>
                  </a:lnTo>
                  <a:cubicBezTo>
                    <a:pt x="14667" y="20700"/>
                    <a:pt x="14564" y="20490"/>
                    <a:pt x="14484" y="20267"/>
                  </a:cubicBezTo>
                  <a:lnTo>
                    <a:pt x="14484" y="20267"/>
                  </a:lnTo>
                  <a:lnTo>
                    <a:pt x="14588" y="20577"/>
                  </a:lnTo>
                  <a:lnTo>
                    <a:pt x="17369" y="25289"/>
                  </a:lnTo>
                  <a:lnTo>
                    <a:pt x="15390" y="29450"/>
                  </a:lnTo>
                  <a:cubicBezTo>
                    <a:pt x="15665" y="29299"/>
                    <a:pt x="15991" y="29174"/>
                    <a:pt x="16292" y="29149"/>
                  </a:cubicBezTo>
                  <a:cubicBezTo>
                    <a:pt x="16383" y="29135"/>
                    <a:pt x="16475" y="29127"/>
                    <a:pt x="16565" y="29127"/>
                  </a:cubicBezTo>
                  <a:cubicBezTo>
                    <a:pt x="16795" y="29127"/>
                    <a:pt x="17014" y="29180"/>
                    <a:pt x="17194" y="29324"/>
                  </a:cubicBezTo>
                  <a:cubicBezTo>
                    <a:pt x="17344" y="29475"/>
                    <a:pt x="17445" y="29650"/>
                    <a:pt x="17520" y="29851"/>
                  </a:cubicBezTo>
                  <a:lnTo>
                    <a:pt x="18898" y="26091"/>
                  </a:lnTo>
                  <a:cubicBezTo>
                    <a:pt x="19099" y="25590"/>
                    <a:pt x="19149" y="25039"/>
                    <a:pt x="19024" y="24512"/>
                  </a:cubicBezTo>
                  <a:lnTo>
                    <a:pt x="18723" y="23009"/>
                  </a:lnTo>
                  <a:cubicBezTo>
                    <a:pt x="18648" y="22633"/>
                    <a:pt x="18673" y="22257"/>
                    <a:pt x="18773" y="21906"/>
                  </a:cubicBezTo>
                  <a:lnTo>
                    <a:pt x="19450" y="19374"/>
                  </a:lnTo>
                  <a:cubicBezTo>
                    <a:pt x="19625" y="18648"/>
                    <a:pt x="19650" y="17896"/>
                    <a:pt x="19500" y="17144"/>
                  </a:cubicBezTo>
                  <a:cubicBezTo>
                    <a:pt x="19149" y="15314"/>
                    <a:pt x="17770" y="13861"/>
                    <a:pt x="15991" y="13359"/>
                  </a:cubicBezTo>
                  <a:lnTo>
                    <a:pt x="13936" y="12783"/>
                  </a:lnTo>
                  <a:lnTo>
                    <a:pt x="9625" y="10627"/>
                  </a:lnTo>
                  <a:cubicBezTo>
                    <a:pt x="8372" y="10001"/>
                    <a:pt x="7319" y="8998"/>
                    <a:pt x="6668" y="7770"/>
                  </a:cubicBezTo>
                  <a:lnTo>
                    <a:pt x="5640" y="5866"/>
                  </a:lnTo>
                  <a:lnTo>
                    <a:pt x="5640" y="5866"/>
                  </a:lnTo>
                  <a:lnTo>
                    <a:pt x="7520" y="6141"/>
                  </a:lnTo>
                  <a:cubicBezTo>
                    <a:pt x="7640" y="6165"/>
                    <a:pt x="7761" y="6177"/>
                    <a:pt x="7881" y="6177"/>
                  </a:cubicBezTo>
                  <a:cubicBezTo>
                    <a:pt x="8137" y="6177"/>
                    <a:pt x="8392" y="6126"/>
                    <a:pt x="8648" y="6041"/>
                  </a:cubicBezTo>
                  <a:lnTo>
                    <a:pt x="9049" y="5916"/>
                  </a:lnTo>
                  <a:cubicBezTo>
                    <a:pt x="9550" y="5740"/>
                    <a:pt x="9926" y="5339"/>
                    <a:pt x="10101" y="4863"/>
                  </a:cubicBezTo>
                  <a:cubicBezTo>
                    <a:pt x="10176" y="4688"/>
                    <a:pt x="10202" y="4487"/>
                    <a:pt x="10176" y="4312"/>
                  </a:cubicBezTo>
                  <a:lnTo>
                    <a:pt x="10176" y="4262"/>
                  </a:lnTo>
                  <a:lnTo>
                    <a:pt x="9274" y="4663"/>
                  </a:lnTo>
                  <a:cubicBezTo>
                    <a:pt x="9031" y="4760"/>
                    <a:pt x="8776" y="4810"/>
                    <a:pt x="8523" y="4810"/>
                  </a:cubicBezTo>
                  <a:cubicBezTo>
                    <a:pt x="8256" y="4810"/>
                    <a:pt x="7990" y="4754"/>
                    <a:pt x="7745" y="4637"/>
                  </a:cubicBezTo>
                  <a:lnTo>
                    <a:pt x="5114" y="3434"/>
                  </a:lnTo>
                  <a:lnTo>
                    <a:pt x="7620" y="3259"/>
                  </a:lnTo>
                  <a:cubicBezTo>
                    <a:pt x="8222" y="3234"/>
                    <a:pt x="8848" y="3059"/>
                    <a:pt x="9400" y="2758"/>
                  </a:cubicBezTo>
                  <a:lnTo>
                    <a:pt x="9826" y="2507"/>
                  </a:lnTo>
                  <a:cubicBezTo>
                    <a:pt x="10452" y="2181"/>
                    <a:pt x="10828" y="1505"/>
                    <a:pt x="10753" y="803"/>
                  </a:cubicBezTo>
                  <a:lnTo>
                    <a:pt x="10728" y="627"/>
                  </a:lnTo>
                  <a:cubicBezTo>
                    <a:pt x="10708" y="265"/>
                    <a:pt x="10397" y="0"/>
                    <a:pt x="100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2"/>
            <p:cNvSpPr/>
            <p:nvPr/>
          </p:nvSpPr>
          <p:spPr>
            <a:xfrm>
              <a:off x="5825207" y="3653109"/>
              <a:ext cx="936111" cy="574417"/>
            </a:xfrm>
            <a:custGeom>
              <a:avLst/>
              <a:gdLst/>
              <a:ahLst/>
              <a:cxnLst/>
              <a:rect l="l" t="t" r="r" b="b"/>
              <a:pathLst>
                <a:path w="12883" h="7905" extrusionOk="0">
                  <a:moveTo>
                    <a:pt x="2966" y="1"/>
                  </a:moveTo>
                  <a:cubicBezTo>
                    <a:pt x="2847" y="1"/>
                    <a:pt x="2726" y="12"/>
                    <a:pt x="2607" y="35"/>
                  </a:cubicBezTo>
                  <a:lnTo>
                    <a:pt x="1780" y="160"/>
                  </a:lnTo>
                  <a:cubicBezTo>
                    <a:pt x="727" y="361"/>
                    <a:pt x="0" y="1313"/>
                    <a:pt x="75" y="2340"/>
                  </a:cubicBezTo>
                  <a:lnTo>
                    <a:pt x="100" y="2566"/>
                  </a:lnTo>
                  <a:cubicBezTo>
                    <a:pt x="326" y="2867"/>
                    <a:pt x="552" y="3168"/>
                    <a:pt x="827" y="3443"/>
                  </a:cubicBezTo>
                  <a:lnTo>
                    <a:pt x="1504" y="4145"/>
                  </a:lnTo>
                  <a:cubicBezTo>
                    <a:pt x="2295" y="4959"/>
                    <a:pt x="3388" y="5406"/>
                    <a:pt x="4503" y="5406"/>
                  </a:cubicBezTo>
                  <a:cubicBezTo>
                    <a:pt x="4589" y="5406"/>
                    <a:pt x="4676" y="5404"/>
                    <a:pt x="4762" y="5398"/>
                  </a:cubicBezTo>
                  <a:lnTo>
                    <a:pt x="5940" y="5323"/>
                  </a:lnTo>
                  <a:cubicBezTo>
                    <a:pt x="6040" y="5318"/>
                    <a:pt x="6141" y="5316"/>
                    <a:pt x="6241" y="5316"/>
                  </a:cubicBezTo>
                  <a:cubicBezTo>
                    <a:pt x="7243" y="5316"/>
                    <a:pt x="8237" y="5544"/>
                    <a:pt x="9148" y="6000"/>
                  </a:cubicBezTo>
                  <a:lnTo>
                    <a:pt x="12883" y="7904"/>
                  </a:lnTo>
                  <a:lnTo>
                    <a:pt x="12732" y="7478"/>
                  </a:lnTo>
                  <a:lnTo>
                    <a:pt x="12732" y="7453"/>
                  </a:lnTo>
                  <a:cubicBezTo>
                    <a:pt x="12532" y="6877"/>
                    <a:pt x="12231" y="6351"/>
                    <a:pt x="11855" y="5899"/>
                  </a:cubicBezTo>
                  <a:cubicBezTo>
                    <a:pt x="11429" y="5373"/>
                    <a:pt x="10877" y="4947"/>
                    <a:pt x="10251" y="4646"/>
                  </a:cubicBezTo>
                  <a:lnTo>
                    <a:pt x="8471" y="3819"/>
                  </a:lnTo>
                  <a:cubicBezTo>
                    <a:pt x="8271" y="3719"/>
                    <a:pt x="8070" y="3619"/>
                    <a:pt x="7870" y="3518"/>
                  </a:cubicBezTo>
                  <a:cubicBezTo>
                    <a:pt x="7268" y="3168"/>
                    <a:pt x="6692" y="2767"/>
                    <a:pt x="6166" y="2315"/>
                  </a:cubicBezTo>
                  <a:cubicBezTo>
                    <a:pt x="6015" y="2165"/>
                    <a:pt x="5840" y="2040"/>
                    <a:pt x="5689" y="1864"/>
                  </a:cubicBezTo>
                  <a:cubicBezTo>
                    <a:pt x="5664" y="1864"/>
                    <a:pt x="5639" y="1839"/>
                    <a:pt x="5639" y="1814"/>
                  </a:cubicBezTo>
                  <a:lnTo>
                    <a:pt x="4411" y="611"/>
                  </a:lnTo>
                  <a:cubicBezTo>
                    <a:pt x="4022" y="222"/>
                    <a:pt x="3500" y="1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2"/>
            <p:cNvSpPr/>
            <p:nvPr/>
          </p:nvSpPr>
          <p:spPr>
            <a:xfrm>
              <a:off x="5919887" y="3901471"/>
              <a:ext cx="172719" cy="202517"/>
            </a:xfrm>
            <a:custGeom>
              <a:avLst/>
              <a:gdLst/>
              <a:ahLst/>
              <a:cxnLst/>
              <a:rect l="l" t="t" r="r" b="b"/>
              <a:pathLst>
                <a:path w="2377" h="2787" extrusionOk="0">
                  <a:moveTo>
                    <a:pt x="1287" y="0"/>
                  </a:moveTo>
                  <a:cubicBezTo>
                    <a:pt x="1109" y="0"/>
                    <a:pt x="929" y="26"/>
                    <a:pt x="752" y="75"/>
                  </a:cubicBezTo>
                  <a:cubicBezTo>
                    <a:pt x="477" y="125"/>
                    <a:pt x="226" y="276"/>
                    <a:pt x="1" y="451"/>
                  </a:cubicBezTo>
                  <a:lnTo>
                    <a:pt x="151" y="1479"/>
                  </a:lnTo>
                  <a:cubicBezTo>
                    <a:pt x="251" y="2206"/>
                    <a:pt x="853" y="2757"/>
                    <a:pt x="1579" y="2782"/>
                  </a:cubicBezTo>
                  <a:cubicBezTo>
                    <a:pt x="1607" y="2785"/>
                    <a:pt x="1634" y="2787"/>
                    <a:pt x="1660" y="2787"/>
                  </a:cubicBezTo>
                  <a:cubicBezTo>
                    <a:pt x="2071" y="2787"/>
                    <a:pt x="2377" y="2429"/>
                    <a:pt x="2306" y="2005"/>
                  </a:cubicBezTo>
                  <a:lnTo>
                    <a:pt x="2081" y="201"/>
                  </a:lnTo>
                  <a:cubicBezTo>
                    <a:pt x="1837" y="63"/>
                    <a:pt x="1565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2"/>
            <p:cNvSpPr/>
            <p:nvPr/>
          </p:nvSpPr>
          <p:spPr>
            <a:xfrm>
              <a:off x="5898015" y="3619175"/>
              <a:ext cx="510018" cy="482641"/>
            </a:xfrm>
            <a:custGeom>
              <a:avLst/>
              <a:gdLst/>
              <a:ahLst/>
              <a:cxnLst/>
              <a:rect l="l" t="t" r="r" b="b"/>
              <a:pathLst>
                <a:path w="7019" h="6642" extrusionOk="0">
                  <a:moveTo>
                    <a:pt x="4061" y="0"/>
                  </a:moveTo>
                  <a:lnTo>
                    <a:pt x="3409" y="1078"/>
                  </a:lnTo>
                  <a:lnTo>
                    <a:pt x="3685" y="2582"/>
                  </a:lnTo>
                  <a:lnTo>
                    <a:pt x="2482" y="1604"/>
                  </a:lnTo>
                  <a:cubicBezTo>
                    <a:pt x="2219" y="1374"/>
                    <a:pt x="1891" y="1263"/>
                    <a:pt x="1562" y="1263"/>
                  </a:cubicBezTo>
                  <a:cubicBezTo>
                    <a:pt x="1390" y="1263"/>
                    <a:pt x="1217" y="1293"/>
                    <a:pt x="1053" y="1354"/>
                  </a:cubicBezTo>
                  <a:cubicBezTo>
                    <a:pt x="402" y="1579"/>
                    <a:pt x="1" y="2256"/>
                    <a:pt x="101" y="2933"/>
                  </a:cubicBezTo>
                  <a:lnTo>
                    <a:pt x="302" y="4336"/>
                  </a:lnTo>
                  <a:cubicBezTo>
                    <a:pt x="527" y="4161"/>
                    <a:pt x="778" y="4010"/>
                    <a:pt x="1053" y="3960"/>
                  </a:cubicBezTo>
                  <a:cubicBezTo>
                    <a:pt x="1230" y="3911"/>
                    <a:pt x="1410" y="3885"/>
                    <a:pt x="1588" y="3885"/>
                  </a:cubicBezTo>
                  <a:cubicBezTo>
                    <a:pt x="1866" y="3885"/>
                    <a:pt x="2138" y="3948"/>
                    <a:pt x="2382" y="4086"/>
                  </a:cubicBezTo>
                  <a:lnTo>
                    <a:pt x="5038" y="6366"/>
                  </a:lnTo>
                  <a:cubicBezTo>
                    <a:pt x="5234" y="6542"/>
                    <a:pt x="5505" y="6642"/>
                    <a:pt x="5781" y="6642"/>
                  </a:cubicBezTo>
                  <a:cubicBezTo>
                    <a:pt x="5859" y="6642"/>
                    <a:pt x="5938" y="6634"/>
                    <a:pt x="6016" y="6617"/>
                  </a:cubicBezTo>
                  <a:cubicBezTo>
                    <a:pt x="6617" y="6492"/>
                    <a:pt x="7018" y="5890"/>
                    <a:pt x="6918" y="5289"/>
                  </a:cubicBezTo>
                  <a:lnTo>
                    <a:pt x="6116" y="1254"/>
                  </a:lnTo>
                  <a:lnTo>
                    <a:pt x="40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2"/>
            <p:cNvSpPr/>
            <p:nvPr/>
          </p:nvSpPr>
          <p:spPr>
            <a:xfrm>
              <a:off x="6145723" y="3697506"/>
              <a:ext cx="180348" cy="240448"/>
            </a:xfrm>
            <a:custGeom>
              <a:avLst/>
              <a:gdLst/>
              <a:ahLst/>
              <a:cxnLst/>
              <a:rect l="l" t="t" r="r" b="b"/>
              <a:pathLst>
                <a:path w="2482" h="3309" extrusionOk="0">
                  <a:moveTo>
                    <a:pt x="0" y="0"/>
                  </a:moveTo>
                  <a:lnTo>
                    <a:pt x="276" y="1504"/>
                  </a:lnTo>
                  <a:lnTo>
                    <a:pt x="2482" y="33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2"/>
            <p:cNvSpPr/>
            <p:nvPr/>
          </p:nvSpPr>
          <p:spPr>
            <a:xfrm>
              <a:off x="6058309" y="3815874"/>
              <a:ext cx="138495" cy="207677"/>
            </a:xfrm>
            <a:custGeom>
              <a:avLst/>
              <a:gdLst/>
              <a:ahLst/>
              <a:cxnLst/>
              <a:rect l="l" t="t" r="r" b="b"/>
              <a:pathLst>
                <a:path w="1906" h="2858" extrusionOk="0">
                  <a:moveTo>
                    <a:pt x="0" y="0"/>
                  </a:moveTo>
                  <a:lnTo>
                    <a:pt x="176" y="1379"/>
                  </a:lnTo>
                  <a:lnTo>
                    <a:pt x="1905" y="2857"/>
                  </a:lnTo>
                  <a:lnTo>
                    <a:pt x="1905" y="28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2"/>
            <p:cNvSpPr/>
            <p:nvPr/>
          </p:nvSpPr>
          <p:spPr>
            <a:xfrm>
              <a:off x="6072842" y="2969059"/>
              <a:ext cx="367963" cy="112703"/>
            </a:xfrm>
            <a:custGeom>
              <a:avLst/>
              <a:gdLst/>
              <a:ahLst/>
              <a:cxnLst/>
              <a:rect l="l" t="t" r="r" b="b"/>
              <a:pathLst>
                <a:path w="5064" h="1551" extrusionOk="0">
                  <a:moveTo>
                    <a:pt x="2507" y="0"/>
                  </a:moveTo>
                  <a:lnTo>
                    <a:pt x="1" y="175"/>
                  </a:lnTo>
                  <a:lnTo>
                    <a:pt x="2632" y="1378"/>
                  </a:lnTo>
                  <a:cubicBezTo>
                    <a:pt x="2877" y="1495"/>
                    <a:pt x="3143" y="1551"/>
                    <a:pt x="3410" y="1551"/>
                  </a:cubicBezTo>
                  <a:cubicBezTo>
                    <a:pt x="3663" y="1551"/>
                    <a:pt x="3918" y="1501"/>
                    <a:pt x="4161" y="1404"/>
                  </a:cubicBezTo>
                  <a:lnTo>
                    <a:pt x="5063" y="1003"/>
                  </a:lnTo>
                  <a:lnTo>
                    <a:pt x="2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2"/>
            <p:cNvSpPr/>
            <p:nvPr/>
          </p:nvSpPr>
          <p:spPr>
            <a:xfrm>
              <a:off x="6045521" y="2970876"/>
              <a:ext cx="249596" cy="323795"/>
            </a:xfrm>
            <a:custGeom>
              <a:avLst/>
              <a:gdLst/>
              <a:ahLst/>
              <a:cxnLst/>
              <a:rect l="l" t="t" r="r" b="b"/>
              <a:pathLst>
                <a:path w="3435" h="4456" extrusionOk="0">
                  <a:moveTo>
                    <a:pt x="2657" y="0"/>
                  </a:moveTo>
                  <a:lnTo>
                    <a:pt x="1580" y="75"/>
                  </a:lnTo>
                  <a:cubicBezTo>
                    <a:pt x="1805" y="602"/>
                    <a:pt x="1730" y="1253"/>
                    <a:pt x="1404" y="1729"/>
                  </a:cubicBezTo>
                  <a:cubicBezTo>
                    <a:pt x="1154" y="2055"/>
                    <a:pt x="803" y="2306"/>
                    <a:pt x="527" y="2582"/>
                  </a:cubicBezTo>
                  <a:cubicBezTo>
                    <a:pt x="251" y="2882"/>
                    <a:pt x="1" y="3258"/>
                    <a:pt x="76" y="3659"/>
                  </a:cubicBezTo>
                  <a:cubicBezTo>
                    <a:pt x="126" y="4060"/>
                    <a:pt x="527" y="4386"/>
                    <a:pt x="928" y="4436"/>
                  </a:cubicBezTo>
                  <a:cubicBezTo>
                    <a:pt x="1004" y="4450"/>
                    <a:pt x="1078" y="4456"/>
                    <a:pt x="1152" y="4456"/>
                  </a:cubicBezTo>
                  <a:cubicBezTo>
                    <a:pt x="1495" y="4456"/>
                    <a:pt x="1817" y="4321"/>
                    <a:pt x="2106" y="4135"/>
                  </a:cubicBezTo>
                  <a:cubicBezTo>
                    <a:pt x="2758" y="3709"/>
                    <a:pt x="3209" y="3008"/>
                    <a:pt x="3309" y="2256"/>
                  </a:cubicBezTo>
                  <a:cubicBezTo>
                    <a:pt x="3434" y="1479"/>
                    <a:pt x="3134" y="577"/>
                    <a:pt x="2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2"/>
            <p:cNvSpPr/>
            <p:nvPr/>
          </p:nvSpPr>
          <p:spPr>
            <a:xfrm>
              <a:off x="6360586" y="2749762"/>
              <a:ext cx="99766" cy="64527"/>
            </a:xfrm>
            <a:custGeom>
              <a:avLst/>
              <a:gdLst/>
              <a:ahLst/>
              <a:cxnLst/>
              <a:rect l="l" t="t" r="r" b="b"/>
              <a:pathLst>
                <a:path w="1373" h="888" extrusionOk="0">
                  <a:moveTo>
                    <a:pt x="1138" y="1"/>
                  </a:moveTo>
                  <a:cubicBezTo>
                    <a:pt x="1119" y="1"/>
                    <a:pt x="1099" y="4"/>
                    <a:pt x="1078" y="10"/>
                  </a:cubicBezTo>
                  <a:cubicBezTo>
                    <a:pt x="753" y="61"/>
                    <a:pt x="452" y="186"/>
                    <a:pt x="151" y="361"/>
                  </a:cubicBezTo>
                  <a:cubicBezTo>
                    <a:pt x="1" y="462"/>
                    <a:pt x="26" y="712"/>
                    <a:pt x="201" y="762"/>
                  </a:cubicBezTo>
                  <a:cubicBezTo>
                    <a:pt x="427" y="838"/>
                    <a:pt x="652" y="863"/>
                    <a:pt x="878" y="888"/>
                  </a:cubicBezTo>
                  <a:cubicBezTo>
                    <a:pt x="1003" y="888"/>
                    <a:pt x="1103" y="812"/>
                    <a:pt x="1179" y="712"/>
                  </a:cubicBezTo>
                  <a:cubicBezTo>
                    <a:pt x="1254" y="587"/>
                    <a:pt x="1304" y="411"/>
                    <a:pt x="1329" y="261"/>
                  </a:cubicBezTo>
                  <a:cubicBezTo>
                    <a:pt x="1372" y="131"/>
                    <a:pt x="1265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2"/>
            <p:cNvSpPr/>
            <p:nvPr/>
          </p:nvSpPr>
          <p:spPr>
            <a:xfrm>
              <a:off x="6087447" y="2828820"/>
              <a:ext cx="43743" cy="41928"/>
            </a:xfrm>
            <a:custGeom>
              <a:avLst/>
              <a:gdLst/>
              <a:ahLst/>
              <a:cxnLst/>
              <a:rect l="l" t="t" r="r" b="b"/>
              <a:pathLst>
                <a:path w="602" h="577" extrusionOk="0">
                  <a:moveTo>
                    <a:pt x="301" y="0"/>
                  </a:moveTo>
                  <a:cubicBezTo>
                    <a:pt x="151" y="0"/>
                    <a:pt x="0" y="126"/>
                    <a:pt x="0" y="301"/>
                  </a:cubicBezTo>
                  <a:cubicBezTo>
                    <a:pt x="0" y="451"/>
                    <a:pt x="151" y="577"/>
                    <a:pt x="301" y="577"/>
                  </a:cubicBezTo>
                  <a:cubicBezTo>
                    <a:pt x="476" y="577"/>
                    <a:pt x="602" y="451"/>
                    <a:pt x="602" y="301"/>
                  </a:cubicBezTo>
                  <a:cubicBezTo>
                    <a:pt x="602" y="126"/>
                    <a:pt x="476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2"/>
            <p:cNvSpPr/>
            <p:nvPr/>
          </p:nvSpPr>
          <p:spPr>
            <a:xfrm>
              <a:off x="5852528" y="2563673"/>
              <a:ext cx="244073" cy="383599"/>
            </a:xfrm>
            <a:custGeom>
              <a:avLst/>
              <a:gdLst/>
              <a:ahLst/>
              <a:cxnLst/>
              <a:rect l="l" t="t" r="r" b="b"/>
              <a:pathLst>
                <a:path w="3359" h="5279" extrusionOk="0">
                  <a:moveTo>
                    <a:pt x="2496" y="0"/>
                  </a:moveTo>
                  <a:cubicBezTo>
                    <a:pt x="2399" y="0"/>
                    <a:pt x="2301" y="14"/>
                    <a:pt x="2206" y="40"/>
                  </a:cubicBezTo>
                  <a:cubicBezTo>
                    <a:pt x="1955" y="115"/>
                    <a:pt x="1730" y="291"/>
                    <a:pt x="1529" y="466"/>
                  </a:cubicBezTo>
                  <a:cubicBezTo>
                    <a:pt x="877" y="1068"/>
                    <a:pt x="401" y="1845"/>
                    <a:pt x="201" y="2697"/>
                  </a:cubicBezTo>
                  <a:cubicBezTo>
                    <a:pt x="0" y="3549"/>
                    <a:pt x="50" y="4451"/>
                    <a:pt x="351" y="5278"/>
                  </a:cubicBezTo>
                  <a:cubicBezTo>
                    <a:pt x="451" y="5153"/>
                    <a:pt x="602" y="5003"/>
                    <a:pt x="627" y="4852"/>
                  </a:cubicBezTo>
                  <a:cubicBezTo>
                    <a:pt x="852" y="3900"/>
                    <a:pt x="1379" y="3023"/>
                    <a:pt x="2105" y="2371"/>
                  </a:cubicBezTo>
                  <a:cubicBezTo>
                    <a:pt x="2456" y="2070"/>
                    <a:pt x="2857" y="1795"/>
                    <a:pt x="3083" y="1419"/>
                  </a:cubicBezTo>
                  <a:cubicBezTo>
                    <a:pt x="3334" y="1018"/>
                    <a:pt x="3359" y="441"/>
                    <a:pt x="3008" y="165"/>
                  </a:cubicBezTo>
                  <a:cubicBezTo>
                    <a:pt x="2860" y="51"/>
                    <a:pt x="2680" y="0"/>
                    <a:pt x="24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2"/>
            <p:cNvSpPr/>
            <p:nvPr/>
          </p:nvSpPr>
          <p:spPr>
            <a:xfrm>
              <a:off x="5697684" y="3351485"/>
              <a:ext cx="559211" cy="147801"/>
            </a:xfrm>
            <a:custGeom>
              <a:avLst/>
              <a:gdLst/>
              <a:ahLst/>
              <a:cxnLst/>
              <a:rect l="l" t="t" r="r" b="b"/>
              <a:pathLst>
                <a:path w="7696" h="2034" extrusionOk="0">
                  <a:moveTo>
                    <a:pt x="7520" y="0"/>
                  </a:moveTo>
                  <a:cubicBezTo>
                    <a:pt x="6067" y="878"/>
                    <a:pt x="4432" y="1349"/>
                    <a:pt x="2788" y="1349"/>
                  </a:cubicBezTo>
                  <a:cubicBezTo>
                    <a:pt x="1851" y="1349"/>
                    <a:pt x="911" y="1196"/>
                    <a:pt x="1" y="877"/>
                  </a:cubicBezTo>
                  <a:lnTo>
                    <a:pt x="1" y="1529"/>
                  </a:lnTo>
                  <a:cubicBezTo>
                    <a:pt x="1019" y="1893"/>
                    <a:pt x="1980" y="2034"/>
                    <a:pt x="2855" y="2034"/>
                  </a:cubicBezTo>
                  <a:cubicBezTo>
                    <a:pt x="5534" y="2034"/>
                    <a:pt x="7412" y="716"/>
                    <a:pt x="7695" y="451"/>
                  </a:cubicBezTo>
                  <a:lnTo>
                    <a:pt x="75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2"/>
            <p:cNvSpPr/>
            <p:nvPr/>
          </p:nvSpPr>
          <p:spPr>
            <a:xfrm>
              <a:off x="7358609" y="2178631"/>
              <a:ext cx="429799" cy="491797"/>
            </a:xfrm>
            <a:custGeom>
              <a:avLst/>
              <a:gdLst/>
              <a:ahLst/>
              <a:cxnLst/>
              <a:rect l="l" t="t" r="r" b="b"/>
              <a:pathLst>
                <a:path w="5915" h="6768" extrusionOk="0">
                  <a:moveTo>
                    <a:pt x="3760" y="1"/>
                  </a:moveTo>
                  <a:lnTo>
                    <a:pt x="0" y="3535"/>
                  </a:lnTo>
                  <a:lnTo>
                    <a:pt x="2682" y="6768"/>
                  </a:lnTo>
                  <a:lnTo>
                    <a:pt x="5915" y="2758"/>
                  </a:lnTo>
                  <a:lnTo>
                    <a:pt x="37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2"/>
            <p:cNvSpPr/>
            <p:nvPr/>
          </p:nvSpPr>
          <p:spPr>
            <a:xfrm>
              <a:off x="7622665" y="2202319"/>
              <a:ext cx="165743" cy="320598"/>
            </a:xfrm>
            <a:custGeom>
              <a:avLst/>
              <a:gdLst/>
              <a:ahLst/>
              <a:cxnLst/>
              <a:rect l="l" t="t" r="r" b="b"/>
              <a:pathLst>
                <a:path w="2281" h="4412" extrusionOk="0">
                  <a:moveTo>
                    <a:pt x="376" y="1"/>
                  </a:moveTo>
                  <a:cubicBezTo>
                    <a:pt x="50" y="778"/>
                    <a:pt x="0" y="1680"/>
                    <a:pt x="151" y="2507"/>
                  </a:cubicBezTo>
                  <a:cubicBezTo>
                    <a:pt x="251" y="3159"/>
                    <a:pt x="451" y="3785"/>
                    <a:pt x="677" y="4412"/>
                  </a:cubicBezTo>
                  <a:lnTo>
                    <a:pt x="2281" y="2432"/>
                  </a:lnTo>
                  <a:lnTo>
                    <a:pt x="376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2"/>
            <p:cNvSpPr/>
            <p:nvPr/>
          </p:nvSpPr>
          <p:spPr>
            <a:xfrm>
              <a:off x="6772148" y="1807541"/>
              <a:ext cx="730403" cy="982285"/>
            </a:xfrm>
            <a:custGeom>
              <a:avLst/>
              <a:gdLst/>
              <a:ahLst/>
              <a:cxnLst/>
              <a:rect l="l" t="t" r="r" b="b"/>
              <a:pathLst>
                <a:path w="10052" h="13518" extrusionOk="0">
                  <a:moveTo>
                    <a:pt x="2342" y="0"/>
                  </a:moveTo>
                  <a:cubicBezTo>
                    <a:pt x="2216" y="0"/>
                    <a:pt x="2098" y="47"/>
                    <a:pt x="2006" y="120"/>
                  </a:cubicBezTo>
                  <a:lnTo>
                    <a:pt x="377" y="1348"/>
                  </a:lnTo>
                  <a:cubicBezTo>
                    <a:pt x="101" y="1549"/>
                    <a:pt x="1" y="1875"/>
                    <a:pt x="76" y="2200"/>
                  </a:cubicBezTo>
                  <a:lnTo>
                    <a:pt x="101" y="2276"/>
                  </a:lnTo>
                  <a:cubicBezTo>
                    <a:pt x="327" y="3078"/>
                    <a:pt x="853" y="3754"/>
                    <a:pt x="1580" y="4155"/>
                  </a:cubicBezTo>
                  <a:lnTo>
                    <a:pt x="1780" y="4256"/>
                  </a:lnTo>
                  <a:lnTo>
                    <a:pt x="4688" y="12426"/>
                  </a:lnTo>
                  <a:cubicBezTo>
                    <a:pt x="4935" y="13118"/>
                    <a:pt x="5561" y="13518"/>
                    <a:pt x="6211" y="13518"/>
                  </a:cubicBezTo>
                  <a:cubicBezTo>
                    <a:pt x="6549" y="13518"/>
                    <a:pt x="6894" y="13410"/>
                    <a:pt x="7194" y="13178"/>
                  </a:cubicBezTo>
                  <a:lnTo>
                    <a:pt x="10051" y="11023"/>
                  </a:lnTo>
                  <a:lnTo>
                    <a:pt x="8071" y="8642"/>
                  </a:lnTo>
                  <a:lnTo>
                    <a:pt x="6743" y="9995"/>
                  </a:lnTo>
                  <a:lnTo>
                    <a:pt x="3485" y="3529"/>
                  </a:lnTo>
                  <a:lnTo>
                    <a:pt x="3535" y="3454"/>
                  </a:lnTo>
                  <a:cubicBezTo>
                    <a:pt x="3961" y="2977"/>
                    <a:pt x="4186" y="2326"/>
                    <a:pt x="4136" y="1699"/>
                  </a:cubicBezTo>
                  <a:lnTo>
                    <a:pt x="4086" y="1273"/>
                  </a:lnTo>
                  <a:cubicBezTo>
                    <a:pt x="4086" y="1023"/>
                    <a:pt x="3886" y="822"/>
                    <a:pt x="3635" y="797"/>
                  </a:cubicBezTo>
                  <a:lnTo>
                    <a:pt x="3384" y="772"/>
                  </a:lnTo>
                  <a:lnTo>
                    <a:pt x="3384" y="521"/>
                  </a:lnTo>
                  <a:cubicBezTo>
                    <a:pt x="3384" y="321"/>
                    <a:pt x="3234" y="170"/>
                    <a:pt x="3059" y="120"/>
                  </a:cubicBezTo>
                  <a:lnTo>
                    <a:pt x="2482" y="20"/>
                  </a:lnTo>
                  <a:cubicBezTo>
                    <a:pt x="2435" y="7"/>
                    <a:pt x="2388" y="0"/>
                    <a:pt x="2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2"/>
            <p:cNvSpPr/>
            <p:nvPr/>
          </p:nvSpPr>
          <p:spPr>
            <a:xfrm>
              <a:off x="7340370" y="2435422"/>
              <a:ext cx="162183" cy="234999"/>
            </a:xfrm>
            <a:custGeom>
              <a:avLst/>
              <a:gdLst/>
              <a:ahLst/>
              <a:cxnLst/>
              <a:rect l="l" t="t" r="r" b="b"/>
              <a:pathLst>
                <a:path w="2232" h="3234" extrusionOk="0">
                  <a:moveTo>
                    <a:pt x="251" y="1"/>
                  </a:moveTo>
                  <a:lnTo>
                    <a:pt x="0" y="251"/>
                  </a:lnTo>
                  <a:lnTo>
                    <a:pt x="1103" y="3234"/>
                  </a:lnTo>
                  <a:lnTo>
                    <a:pt x="2231" y="2382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2"/>
            <p:cNvSpPr/>
            <p:nvPr/>
          </p:nvSpPr>
          <p:spPr>
            <a:xfrm>
              <a:off x="7170993" y="2531919"/>
              <a:ext cx="92935" cy="78406"/>
            </a:xfrm>
            <a:custGeom>
              <a:avLst/>
              <a:gdLst/>
              <a:ahLst/>
              <a:cxnLst/>
              <a:rect l="l" t="t" r="r" b="b"/>
              <a:pathLst>
                <a:path w="1279" h="1079" extrusionOk="0">
                  <a:moveTo>
                    <a:pt x="1229" y="1"/>
                  </a:moveTo>
                  <a:lnTo>
                    <a:pt x="26" y="1029"/>
                  </a:lnTo>
                  <a:cubicBezTo>
                    <a:pt x="1" y="1029"/>
                    <a:pt x="1" y="1054"/>
                    <a:pt x="26" y="1054"/>
                  </a:cubicBezTo>
                  <a:cubicBezTo>
                    <a:pt x="26" y="1079"/>
                    <a:pt x="26" y="1079"/>
                    <a:pt x="51" y="1079"/>
                  </a:cubicBezTo>
                  <a:cubicBezTo>
                    <a:pt x="51" y="1079"/>
                    <a:pt x="51" y="1079"/>
                    <a:pt x="76" y="1054"/>
                  </a:cubicBezTo>
                  <a:lnTo>
                    <a:pt x="1254" y="51"/>
                  </a:lnTo>
                  <a:cubicBezTo>
                    <a:pt x="1279" y="51"/>
                    <a:pt x="1279" y="26"/>
                    <a:pt x="1279" y="26"/>
                  </a:cubicBezTo>
                  <a:cubicBezTo>
                    <a:pt x="1254" y="1"/>
                    <a:pt x="1229" y="1"/>
                    <a:pt x="1229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2"/>
            <p:cNvSpPr/>
            <p:nvPr/>
          </p:nvSpPr>
          <p:spPr>
            <a:xfrm>
              <a:off x="6808624" y="1849032"/>
              <a:ext cx="222202" cy="242265"/>
            </a:xfrm>
            <a:custGeom>
              <a:avLst/>
              <a:gdLst/>
              <a:ahLst/>
              <a:cxnLst/>
              <a:rect l="l" t="t" r="r" b="b"/>
              <a:pathLst>
                <a:path w="3058" h="3334" extrusionOk="0">
                  <a:moveTo>
                    <a:pt x="1278" y="1655"/>
                  </a:moveTo>
                  <a:cubicBezTo>
                    <a:pt x="1328" y="1705"/>
                    <a:pt x="1379" y="1730"/>
                    <a:pt x="1429" y="1755"/>
                  </a:cubicBezTo>
                  <a:cubicBezTo>
                    <a:pt x="1504" y="1780"/>
                    <a:pt x="1579" y="1780"/>
                    <a:pt x="1629" y="1805"/>
                  </a:cubicBezTo>
                  <a:lnTo>
                    <a:pt x="1278" y="2005"/>
                  </a:lnTo>
                  <a:cubicBezTo>
                    <a:pt x="1303" y="1955"/>
                    <a:pt x="1303" y="1905"/>
                    <a:pt x="1303" y="1880"/>
                  </a:cubicBezTo>
                  <a:lnTo>
                    <a:pt x="1278" y="1655"/>
                  </a:lnTo>
                  <a:close/>
                  <a:moveTo>
                    <a:pt x="1504" y="0"/>
                  </a:moveTo>
                  <a:cubicBezTo>
                    <a:pt x="1479" y="0"/>
                    <a:pt x="1479" y="0"/>
                    <a:pt x="1454" y="25"/>
                  </a:cubicBezTo>
                  <a:cubicBezTo>
                    <a:pt x="1454" y="25"/>
                    <a:pt x="1479" y="51"/>
                    <a:pt x="1479" y="51"/>
                  </a:cubicBezTo>
                  <a:lnTo>
                    <a:pt x="1755" y="101"/>
                  </a:lnTo>
                  <a:cubicBezTo>
                    <a:pt x="1980" y="151"/>
                    <a:pt x="2156" y="326"/>
                    <a:pt x="2181" y="552"/>
                  </a:cubicBezTo>
                  <a:lnTo>
                    <a:pt x="2181" y="627"/>
                  </a:lnTo>
                  <a:lnTo>
                    <a:pt x="1704" y="953"/>
                  </a:lnTo>
                  <a:cubicBezTo>
                    <a:pt x="1654" y="727"/>
                    <a:pt x="1454" y="527"/>
                    <a:pt x="1228" y="502"/>
                  </a:cubicBezTo>
                  <a:lnTo>
                    <a:pt x="877" y="452"/>
                  </a:lnTo>
                  <a:cubicBezTo>
                    <a:pt x="877" y="452"/>
                    <a:pt x="852" y="452"/>
                    <a:pt x="852" y="477"/>
                  </a:cubicBezTo>
                  <a:cubicBezTo>
                    <a:pt x="852" y="502"/>
                    <a:pt x="852" y="527"/>
                    <a:pt x="877" y="527"/>
                  </a:cubicBezTo>
                  <a:lnTo>
                    <a:pt x="1203" y="552"/>
                  </a:lnTo>
                  <a:cubicBezTo>
                    <a:pt x="1429" y="602"/>
                    <a:pt x="1604" y="777"/>
                    <a:pt x="1654" y="1003"/>
                  </a:cubicBezTo>
                  <a:lnTo>
                    <a:pt x="1178" y="1304"/>
                  </a:lnTo>
                  <a:cubicBezTo>
                    <a:pt x="1153" y="1103"/>
                    <a:pt x="978" y="978"/>
                    <a:pt x="777" y="953"/>
                  </a:cubicBezTo>
                  <a:lnTo>
                    <a:pt x="351" y="953"/>
                  </a:lnTo>
                  <a:cubicBezTo>
                    <a:pt x="326" y="953"/>
                    <a:pt x="326" y="953"/>
                    <a:pt x="326" y="978"/>
                  </a:cubicBezTo>
                  <a:cubicBezTo>
                    <a:pt x="301" y="1003"/>
                    <a:pt x="326" y="1003"/>
                    <a:pt x="351" y="1003"/>
                  </a:cubicBezTo>
                  <a:lnTo>
                    <a:pt x="777" y="1028"/>
                  </a:lnTo>
                  <a:cubicBezTo>
                    <a:pt x="953" y="1028"/>
                    <a:pt x="1103" y="1178"/>
                    <a:pt x="1128" y="1354"/>
                  </a:cubicBezTo>
                  <a:lnTo>
                    <a:pt x="1078" y="1379"/>
                  </a:lnTo>
                  <a:lnTo>
                    <a:pt x="1078" y="1404"/>
                  </a:lnTo>
                  <a:cubicBezTo>
                    <a:pt x="1103" y="1479"/>
                    <a:pt x="1153" y="1529"/>
                    <a:pt x="1203" y="1579"/>
                  </a:cubicBezTo>
                  <a:lnTo>
                    <a:pt x="1228" y="1880"/>
                  </a:lnTo>
                  <a:cubicBezTo>
                    <a:pt x="1253" y="1955"/>
                    <a:pt x="1228" y="2030"/>
                    <a:pt x="1178" y="2081"/>
                  </a:cubicBezTo>
                  <a:cubicBezTo>
                    <a:pt x="1128" y="2131"/>
                    <a:pt x="1053" y="2156"/>
                    <a:pt x="978" y="2156"/>
                  </a:cubicBezTo>
                  <a:lnTo>
                    <a:pt x="326" y="2081"/>
                  </a:lnTo>
                  <a:cubicBezTo>
                    <a:pt x="326" y="2005"/>
                    <a:pt x="376" y="1930"/>
                    <a:pt x="426" y="1855"/>
                  </a:cubicBezTo>
                  <a:cubicBezTo>
                    <a:pt x="501" y="1780"/>
                    <a:pt x="602" y="1755"/>
                    <a:pt x="677" y="1755"/>
                  </a:cubicBezTo>
                  <a:lnTo>
                    <a:pt x="702" y="1755"/>
                  </a:lnTo>
                  <a:lnTo>
                    <a:pt x="752" y="1980"/>
                  </a:lnTo>
                  <a:cubicBezTo>
                    <a:pt x="752" y="2005"/>
                    <a:pt x="752" y="2005"/>
                    <a:pt x="777" y="2005"/>
                  </a:cubicBezTo>
                  <a:cubicBezTo>
                    <a:pt x="802" y="2005"/>
                    <a:pt x="802" y="2005"/>
                    <a:pt x="802" y="1980"/>
                  </a:cubicBezTo>
                  <a:lnTo>
                    <a:pt x="702" y="1304"/>
                  </a:lnTo>
                  <a:cubicBezTo>
                    <a:pt x="684" y="1286"/>
                    <a:pt x="679" y="1268"/>
                    <a:pt x="669" y="1268"/>
                  </a:cubicBezTo>
                  <a:cubicBezTo>
                    <a:pt x="664" y="1268"/>
                    <a:pt x="659" y="1271"/>
                    <a:pt x="652" y="1279"/>
                  </a:cubicBezTo>
                  <a:cubicBezTo>
                    <a:pt x="627" y="1279"/>
                    <a:pt x="627" y="1279"/>
                    <a:pt x="627" y="1304"/>
                  </a:cubicBezTo>
                  <a:lnTo>
                    <a:pt x="677" y="1504"/>
                  </a:lnTo>
                  <a:lnTo>
                    <a:pt x="677" y="1504"/>
                  </a:lnTo>
                  <a:lnTo>
                    <a:pt x="25" y="1479"/>
                  </a:lnTo>
                  <a:cubicBezTo>
                    <a:pt x="25" y="1479"/>
                    <a:pt x="0" y="1504"/>
                    <a:pt x="0" y="1504"/>
                  </a:cubicBezTo>
                  <a:cubicBezTo>
                    <a:pt x="0" y="1529"/>
                    <a:pt x="25" y="1554"/>
                    <a:pt x="25" y="1554"/>
                  </a:cubicBezTo>
                  <a:lnTo>
                    <a:pt x="677" y="1579"/>
                  </a:lnTo>
                  <a:lnTo>
                    <a:pt x="702" y="1680"/>
                  </a:lnTo>
                  <a:lnTo>
                    <a:pt x="677" y="1680"/>
                  </a:lnTo>
                  <a:cubicBezTo>
                    <a:pt x="577" y="1680"/>
                    <a:pt x="476" y="1730"/>
                    <a:pt x="376" y="1805"/>
                  </a:cubicBezTo>
                  <a:cubicBezTo>
                    <a:pt x="301" y="1905"/>
                    <a:pt x="276" y="2005"/>
                    <a:pt x="276" y="2131"/>
                  </a:cubicBezTo>
                  <a:lnTo>
                    <a:pt x="276" y="2156"/>
                  </a:lnTo>
                  <a:lnTo>
                    <a:pt x="978" y="2206"/>
                  </a:lnTo>
                  <a:lnTo>
                    <a:pt x="1003" y="2206"/>
                  </a:lnTo>
                  <a:cubicBezTo>
                    <a:pt x="1078" y="2206"/>
                    <a:pt x="1153" y="2181"/>
                    <a:pt x="1228" y="2106"/>
                  </a:cubicBezTo>
                  <a:lnTo>
                    <a:pt x="1755" y="1780"/>
                  </a:lnTo>
                  <a:lnTo>
                    <a:pt x="1780" y="1780"/>
                  </a:lnTo>
                  <a:cubicBezTo>
                    <a:pt x="1830" y="1780"/>
                    <a:pt x="1880" y="1755"/>
                    <a:pt x="1930" y="1730"/>
                  </a:cubicBezTo>
                  <a:lnTo>
                    <a:pt x="2381" y="1529"/>
                  </a:lnTo>
                  <a:lnTo>
                    <a:pt x="2381" y="1529"/>
                  </a:lnTo>
                  <a:cubicBezTo>
                    <a:pt x="2055" y="1955"/>
                    <a:pt x="1880" y="2482"/>
                    <a:pt x="1905" y="3033"/>
                  </a:cubicBezTo>
                  <a:lnTo>
                    <a:pt x="1905" y="3309"/>
                  </a:lnTo>
                  <a:cubicBezTo>
                    <a:pt x="1905" y="3334"/>
                    <a:pt x="1930" y="3334"/>
                    <a:pt x="1930" y="3334"/>
                  </a:cubicBezTo>
                  <a:cubicBezTo>
                    <a:pt x="1955" y="3334"/>
                    <a:pt x="1980" y="3334"/>
                    <a:pt x="1980" y="3309"/>
                  </a:cubicBezTo>
                  <a:lnTo>
                    <a:pt x="1955" y="3033"/>
                  </a:lnTo>
                  <a:cubicBezTo>
                    <a:pt x="1930" y="2457"/>
                    <a:pt x="2130" y="1880"/>
                    <a:pt x="2531" y="1454"/>
                  </a:cubicBezTo>
                  <a:lnTo>
                    <a:pt x="3033" y="1228"/>
                  </a:lnTo>
                  <a:cubicBezTo>
                    <a:pt x="3058" y="1228"/>
                    <a:pt x="3058" y="1203"/>
                    <a:pt x="3058" y="1178"/>
                  </a:cubicBezTo>
                  <a:cubicBezTo>
                    <a:pt x="3058" y="1178"/>
                    <a:pt x="3047" y="1167"/>
                    <a:pt x="3032" y="1167"/>
                  </a:cubicBezTo>
                  <a:cubicBezTo>
                    <a:pt x="3024" y="1167"/>
                    <a:pt x="3016" y="1170"/>
                    <a:pt x="3008" y="1178"/>
                  </a:cubicBezTo>
                  <a:lnTo>
                    <a:pt x="1905" y="1680"/>
                  </a:lnTo>
                  <a:cubicBezTo>
                    <a:pt x="1822" y="1721"/>
                    <a:pt x="1739" y="1740"/>
                    <a:pt x="1657" y="1740"/>
                  </a:cubicBezTo>
                  <a:cubicBezTo>
                    <a:pt x="1589" y="1740"/>
                    <a:pt x="1521" y="1727"/>
                    <a:pt x="1454" y="1705"/>
                  </a:cubicBezTo>
                  <a:cubicBezTo>
                    <a:pt x="1328" y="1629"/>
                    <a:pt x="1228" y="1554"/>
                    <a:pt x="1153" y="1404"/>
                  </a:cubicBezTo>
                  <a:lnTo>
                    <a:pt x="2682" y="376"/>
                  </a:lnTo>
                  <a:cubicBezTo>
                    <a:pt x="2707" y="351"/>
                    <a:pt x="2707" y="326"/>
                    <a:pt x="2707" y="326"/>
                  </a:cubicBezTo>
                  <a:cubicBezTo>
                    <a:pt x="2682" y="301"/>
                    <a:pt x="2682" y="301"/>
                    <a:pt x="2657" y="301"/>
                  </a:cubicBezTo>
                  <a:lnTo>
                    <a:pt x="2231" y="602"/>
                  </a:lnTo>
                  <a:lnTo>
                    <a:pt x="2231" y="552"/>
                  </a:lnTo>
                  <a:cubicBezTo>
                    <a:pt x="2206" y="301"/>
                    <a:pt x="2030" y="101"/>
                    <a:pt x="1780" y="51"/>
                  </a:cubicBezTo>
                  <a:lnTo>
                    <a:pt x="1504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2"/>
            <p:cNvSpPr/>
            <p:nvPr/>
          </p:nvSpPr>
          <p:spPr>
            <a:xfrm>
              <a:off x="8005089" y="3213062"/>
              <a:ext cx="1302185" cy="857011"/>
            </a:xfrm>
            <a:custGeom>
              <a:avLst/>
              <a:gdLst/>
              <a:ahLst/>
              <a:cxnLst/>
              <a:rect l="l" t="t" r="r" b="b"/>
              <a:pathLst>
                <a:path w="17921" h="11794" extrusionOk="0">
                  <a:moveTo>
                    <a:pt x="6266" y="0"/>
                  </a:moveTo>
                  <a:lnTo>
                    <a:pt x="0" y="3108"/>
                  </a:lnTo>
                  <a:lnTo>
                    <a:pt x="3208" y="9574"/>
                  </a:lnTo>
                  <a:cubicBezTo>
                    <a:pt x="3911" y="10979"/>
                    <a:pt x="5314" y="11793"/>
                    <a:pt x="6772" y="11793"/>
                  </a:cubicBezTo>
                  <a:cubicBezTo>
                    <a:pt x="7395" y="11793"/>
                    <a:pt x="8029" y="11644"/>
                    <a:pt x="8622" y="11329"/>
                  </a:cubicBezTo>
                  <a:lnTo>
                    <a:pt x="17920" y="6442"/>
                  </a:lnTo>
                  <a:lnTo>
                    <a:pt x="15715" y="1479"/>
                  </a:lnTo>
                  <a:lnTo>
                    <a:pt x="7920" y="6191"/>
                  </a:lnTo>
                  <a:lnTo>
                    <a:pt x="62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2"/>
            <p:cNvSpPr/>
            <p:nvPr/>
          </p:nvSpPr>
          <p:spPr>
            <a:xfrm>
              <a:off x="8309182" y="3491724"/>
              <a:ext cx="921578" cy="378875"/>
            </a:xfrm>
            <a:custGeom>
              <a:avLst/>
              <a:gdLst/>
              <a:ahLst/>
              <a:cxnLst/>
              <a:rect l="l" t="t" r="r" b="b"/>
              <a:pathLst>
                <a:path w="12683" h="5214" extrusionOk="0">
                  <a:moveTo>
                    <a:pt x="12557" y="0"/>
                  </a:moveTo>
                  <a:lnTo>
                    <a:pt x="3760" y="4787"/>
                  </a:lnTo>
                  <a:cubicBezTo>
                    <a:pt x="3536" y="4907"/>
                    <a:pt x="3294" y="4964"/>
                    <a:pt x="3050" y="4964"/>
                  </a:cubicBezTo>
                  <a:cubicBezTo>
                    <a:pt x="2885" y="4964"/>
                    <a:pt x="2719" y="4938"/>
                    <a:pt x="2557" y="4887"/>
                  </a:cubicBezTo>
                  <a:cubicBezTo>
                    <a:pt x="2181" y="4737"/>
                    <a:pt x="1856" y="4436"/>
                    <a:pt x="1680" y="4060"/>
                  </a:cubicBezTo>
                  <a:lnTo>
                    <a:pt x="176" y="526"/>
                  </a:lnTo>
                  <a:cubicBezTo>
                    <a:pt x="126" y="602"/>
                    <a:pt x="51" y="652"/>
                    <a:pt x="1" y="727"/>
                  </a:cubicBezTo>
                  <a:lnTo>
                    <a:pt x="1455" y="4160"/>
                  </a:lnTo>
                  <a:cubicBezTo>
                    <a:pt x="1655" y="4612"/>
                    <a:pt x="2031" y="4962"/>
                    <a:pt x="2482" y="5113"/>
                  </a:cubicBezTo>
                  <a:cubicBezTo>
                    <a:pt x="2658" y="5188"/>
                    <a:pt x="2858" y="5213"/>
                    <a:pt x="3059" y="5213"/>
                  </a:cubicBezTo>
                  <a:cubicBezTo>
                    <a:pt x="3334" y="5213"/>
                    <a:pt x="3635" y="5138"/>
                    <a:pt x="3886" y="5013"/>
                  </a:cubicBezTo>
                  <a:lnTo>
                    <a:pt x="12683" y="22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2"/>
            <p:cNvSpPr/>
            <p:nvPr/>
          </p:nvSpPr>
          <p:spPr>
            <a:xfrm>
              <a:off x="8005089" y="3333246"/>
              <a:ext cx="304165" cy="327864"/>
            </a:xfrm>
            <a:custGeom>
              <a:avLst/>
              <a:gdLst/>
              <a:ahLst/>
              <a:cxnLst/>
              <a:rect l="l" t="t" r="r" b="b"/>
              <a:pathLst>
                <a:path w="4186" h="4512" extrusionOk="0">
                  <a:moveTo>
                    <a:pt x="2933" y="1"/>
                  </a:moveTo>
                  <a:lnTo>
                    <a:pt x="0" y="1454"/>
                  </a:lnTo>
                  <a:lnTo>
                    <a:pt x="1529" y="4512"/>
                  </a:lnTo>
                  <a:cubicBezTo>
                    <a:pt x="2056" y="4336"/>
                    <a:pt x="2582" y="4111"/>
                    <a:pt x="3058" y="3810"/>
                  </a:cubicBezTo>
                  <a:cubicBezTo>
                    <a:pt x="3459" y="3534"/>
                    <a:pt x="3835" y="3234"/>
                    <a:pt x="4186" y="2908"/>
                  </a:cubicBezTo>
                  <a:lnTo>
                    <a:pt x="2933" y="1"/>
                  </a:lnTo>
                  <a:close/>
                </a:path>
              </a:pathLst>
            </a:custGeom>
            <a:solidFill>
              <a:srgbClr val="472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2"/>
            <p:cNvSpPr/>
            <p:nvPr/>
          </p:nvSpPr>
          <p:spPr>
            <a:xfrm>
              <a:off x="8227291" y="3213062"/>
              <a:ext cx="236807" cy="316965"/>
            </a:xfrm>
            <a:custGeom>
              <a:avLst/>
              <a:gdLst/>
              <a:ahLst/>
              <a:cxnLst/>
              <a:rect l="l" t="t" r="r" b="b"/>
              <a:pathLst>
                <a:path w="3259" h="4362" extrusionOk="0">
                  <a:moveTo>
                    <a:pt x="100" y="1529"/>
                  </a:moveTo>
                  <a:lnTo>
                    <a:pt x="0" y="1579"/>
                  </a:lnTo>
                  <a:lnTo>
                    <a:pt x="101" y="1530"/>
                  </a:lnTo>
                  <a:lnTo>
                    <a:pt x="100" y="1529"/>
                  </a:lnTo>
                  <a:close/>
                  <a:moveTo>
                    <a:pt x="3208" y="0"/>
                  </a:moveTo>
                  <a:lnTo>
                    <a:pt x="101" y="1530"/>
                  </a:lnTo>
                  <a:lnTo>
                    <a:pt x="1303" y="4361"/>
                  </a:lnTo>
                  <a:cubicBezTo>
                    <a:pt x="1754" y="3885"/>
                    <a:pt x="2130" y="3359"/>
                    <a:pt x="2431" y="2757"/>
                  </a:cubicBezTo>
                  <a:cubicBezTo>
                    <a:pt x="2832" y="1980"/>
                    <a:pt x="3058" y="1128"/>
                    <a:pt x="3258" y="251"/>
                  </a:cubicBezTo>
                  <a:lnTo>
                    <a:pt x="3208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2"/>
            <p:cNvSpPr/>
            <p:nvPr/>
          </p:nvSpPr>
          <p:spPr>
            <a:xfrm>
              <a:off x="8218136" y="3324163"/>
              <a:ext cx="103907" cy="220393"/>
            </a:xfrm>
            <a:custGeom>
              <a:avLst/>
              <a:gdLst/>
              <a:ahLst/>
              <a:cxnLst/>
              <a:rect l="l" t="t" r="r" b="b"/>
              <a:pathLst>
                <a:path w="1430" h="3033" extrusionOk="0">
                  <a:moveTo>
                    <a:pt x="226" y="0"/>
                  </a:moveTo>
                  <a:lnTo>
                    <a:pt x="126" y="50"/>
                  </a:lnTo>
                  <a:lnTo>
                    <a:pt x="1" y="126"/>
                  </a:lnTo>
                  <a:lnTo>
                    <a:pt x="1254" y="3033"/>
                  </a:lnTo>
                  <a:cubicBezTo>
                    <a:pt x="1304" y="2958"/>
                    <a:pt x="1379" y="2908"/>
                    <a:pt x="1429" y="2832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3E4E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2"/>
            <p:cNvSpPr/>
            <p:nvPr/>
          </p:nvSpPr>
          <p:spPr>
            <a:xfrm>
              <a:off x="9197920" y="3335063"/>
              <a:ext cx="369779" cy="291459"/>
            </a:xfrm>
            <a:custGeom>
              <a:avLst/>
              <a:gdLst/>
              <a:ahLst/>
              <a:cxnLst/>
              <a:rect l="l" t="t" r="r" b="b"/>
              <a:pathLst>
                <a:path w="5089" h="4011" extrusionOk="0">
                  <a:moveTo>
                    <a:pt x="2532" y="1"/>
                  </a:moveTo>
                  <a:lnTo>
                    <a:pt x="2181" y="477"/>
                  </a:lnTo>
                  <a:lnTo>
                    <a:pt x="1" y="1379"/>
                  </a:lnTo>
                  <a:lnTo>
                    <a:pt x="1178" y="4011"/>
                  </a:lnTo>
                  <a:lnTo>
                    <a:pt x="3484" y="2933"/>
                  </a:lnTo>
                  <a:cubicBezTo>
                    <a:pt x="3637" y="2856"/>
                    <a:pt x="3820" y="2824"/>
                    <a:pt x="3998" y="2824"/>
                  </a:cubicBezTo>
                  <a:cubicBezTo>
                    <a:pt x="4053" y="2824"/>
                    <a:pt x="4108" y="2827"/>
                    <a:pt x="4161" y="2833"/>
                  </a:cubicBezTo>
                  <a:lnTo>
                    <a:pt x="4036" y="2407"/>
                  </a:lnTo>
                  <a:cubicBezTo>
                    <a:pt x="3986" y="2256"/>
                    <a:pt x="4086" y="2081"/>
                    <a:pt x="4261" y="2056"/>
                  </a:cubicBezTo>
                  <a:lnTo>
                    <a:pt x="5088" y="1956"/>
                  </a:lnTo>
                  <a:lnTo>
                    <a:pt x="4061" y="1630"/>
                  </a:lnTo>
                  <a:cubicBezTo>
                    <a:pt x="3986" y="1605"/>
                    <a:pt x="3935" y="1555"/>
                    <a:pt x="3860" y="1504"/>
                  </a:cubicBezTo>
                  <a:lnTo>
                    <a:pt x="25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2"/>
            <p:cNvSpPr/>
            <p:nvPr/>
          </p:nvSpPr>
          <p:spPr>
            <a:xfrm>
              <a:off x="9381829" y="3216695"/>
              <a:ext cx="500935" cy="424509"/>
            </a:xfrm>
            <a:custGeom>
              <a:avLst/>
              <a:gdLst/>
              <a:ahLst/>
              <a:cxnLst/>
              <a:rect l="l" t="t" r="r" b="b"/>
              <a:pathLst>
                <a:path w="6894" h="5842" extrusionOk="0">
                  <a:moveTo>
                    <a:pt x="1154" y="1"/>
                  </a:moveTo>
                  <a:lnTo>
                    <a:pt x="1" y="1630"/>
                  </a:lnTo>
                  <a:lnTo>
                    <a:pt x="1329" y="3133"/>
                  </a:lnTo>
                  <a:cubicBezTo>
                    <a:pt x="1404" y="3184"/>
                    <a:pt x="1455" y="3234"/>
                    <a:pt x="1530" y="3259"/>
                  </a:cubicBezTo>
                  <a:lnTo>
                    <a:pt x="2557" y="3585"/>
                  </a:lnTo>
                  <a:lnTo>
                    <a:pt x="1730" y="3685"/>
                  </a:lnTo>
                  <a:cubicBezTo>
                    <a:pt x="1555" y="3710"/>
                    <a:pt x="1455" y="3885"/>
                    <a:pt x="1505" y="4036"/>
                  </a:cubicBezTo>
                  <a:lnTo>
                    <a:pt x="1630" y="4462"/>
                  </a:lnTo>
                  <a:lnTo>
                    <a:pt x="1830" y="4487"/>
                  </a:lnTo>
                  <a:cubicBezTo>
                    <a:pt x="3134" y="4712"/>
                    <a:pt x="4387" y="5113"/>
                    <a:pt x="5590" y="5665"/>
                  </a:cubicBezTo>
                  <a:cubicBezTo>
                    <a:pt x="5844" y="5784"/>
                    <a:pt x="6107" y="5842"/>
                    <a:pt x="6369" y="5842"/>
                  </a:cubicBezTo>
                  <a:cubicBezTo>
                    <a:pt x="6546" y="5842"/>
                    <a:pt x="6721" y="5816"/>
                    <a:pt x="6893" y="5765"/>
                  </a:cubicBezTo>
                  <a:lnTo>
                    <a:pt x="1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2"/>
            <p:cNvSpPr/>
            <p:nvPr/>
          </p:nvSpPr>
          <p:spPr>
            <a:xfrm>
              <a:off x="9465609" y="3169319"/>
              <a:ext cx="468092" cy="466291"/>
            </a:xfrm>
            <a:custGeom>
              <a:avLst/>
              <a:gdLst/>
              <a:ahLst/>
              <a:cxnLst/>
              <a:rect l="l" t="t" r="r" b="b"/>
              <a:pathLst>
                <a:path w="6442" h="6417" extrusionOk="0">
                  <a:moveTo>
                    <a:pt x="477" y="1"/>
                  </a:moveTo>
                  <a:lnTo>
                    <a:pt x="1" y="653"/>
                  </a:lnTo>
                  <a:lnTo>
                    <a:pt x="5740" y="6417"/>
                  </a:lnTo>
                  <a:cubicBezTo>
                    <a:pt x="5991" y="6342"/>
                    <a:pt x="6241" y="6191"/>
                    <a:pt x="6442" y="5991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2"/>
            <p:cNvSpPr/>
            <p:nvPr/>
          </p:nvSpPr>
          <p:spPr>
            <a:xfrm>
              <a:off x="9502086" y="3455248"/>
              <a:ext cx="65614" cy="29211"/>
            </a:xfrm>
            <a:custGeom>
              <a:avLst/>
              <a:gdLst/>
              <a:ahLst/>
              <a:cxnLst/>
              <a:rect l="l" t="t" r="r" b="b"/>
              <a:pathLst>
                <a:path w="903" h="402" extrusionOk="0">
                  <a:moveTo>
                    <a:pt x="0" y="1"/>
                  </a:moveTo>
                  <a:lnTo>
                    <a:pt x="75" y="402"/>
                  </a:lnTo>
                  <a:lnTo>
                    <a:pt x="902" y="3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2"/>
            <p:cNvSpPr/>
            <p:nvPr/>
          </p:nvSpPr>
          <p:spPr>
            <a:xfrm>
              <a:off x="9197920" y="3435265"/>
              <a:ext cx="138495" cy="191254"/>
            </a:xfrm>
            <a:custGeom>
              <a:avLst/>
              <a:gdLst/>
              <a:ahLst/>
              <a:cxnLst/>
              <a:rect l="l" t="t" r="r" b="b"/>
              <a:pathLst>
                <a:path w="1906" h="2632" extrusionOk="0">
                  <a:moveTo>
                    <a:pt x="1" y="0"/>
                  </a:moveTo>
                  <a:lnTo>
                    <a:pt x="1178" y="2632"/>
                  </a:lnTo>
                  <a:lnTo>
                    <a:pt x="1905" y="22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2"/>
            <p:cNvSpPr/>
            <p:nvPr/>
          </p:nvSpPr>
          <p:spPr>
            <a:xfrm>
              <a:off x="6646514" y="2965354"/>
              <a:ext cx="1884938" cy="1089176"/>
            </a:xfrm>
            <a:custGeom>
              <a:avLst/>
              <a:gdLst/>
              <a:ahLst/>
              <a:cxnLst/>
              <a:rect l="l" t="t" r="r" b="b"/>
              <a:pathLst>
                <a:path w="25941" h="14989" extrusionOk="0">
                  <a:moveTo>
                    <a:pt x="25941" y="1"/>
                  </a:moveTo>
                  <a:lnTo>
                    <a:pt x="17068" y="1354"/>
                  </a:lnTo>
                  <a:lnTo>
                    <a:pt x="8873" y="778"/>
                  </a:lnTo>
                  <a:cubicBezTo>
                    <a:pt x="8750" y="768"/>
                    <a:pt x="8628" y="763"/>
                    <a:pt x="8506" y="763"/>
                  </a:cubicBezTo>
                  <a:cubicBezTo>
                    <a:pt x="6790" y="763"/>
                    <a:pt x="5211" y="1741"/>
                    <a:pt x="4462" y="3309"/>
                  </a:cubicBezTo>
                  <a:lnTo>
                    <a:pt x="1" y="12658"/>
                  </a:lnTo>
                  <a:lnTo>
                    <a:pt x="4963" y="14988"/>
                  </a:lnTo>
                  <a:lnTo>
                    <a:pt x="8422" y="5364"/>
                  </a:lnTo>
                  <a:lnTo>
                    <a:pt x="18722" y="7470"/>
                  </a:lnTo>
                  <a:cubicBezTo>
                    <a:pt x="19145" y="7566"/>
                    <a:pt x="19566" y="7612"/>
                    <a:pt x="19981" y="7612"/>
                  </a:cubicBezTo>
                  <a:cubicBezTo>
                    <a:pt x="22690" y="7612"/>
                    <a:pt x="25101" y="5640"/>
                    <a:pt x="25514" y="2858"/>
                  </a:cubicBezTo>
                  <a:lnTo>
                    <a:pt x="259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2"/>
            <p:cNvSpPr/>
            <p:nvPr/>
          </p:nvSpPr>
          <p:spPr>
            <a:xfrm>
              <a:off x="6608293" y="3923270"/>
              <a:ext cx="309615" cy="282376"/>
            </a:xfrm>
            <a:custGeom>
              <a:avLst/>
              <a:gdLst/>
              <a:ahLst/>
              <a:cxnLst/>
              <a:rect l="l" t="t" r="r" b="b"/>
              <a:pathLst>
                <a:path w="4261" h="3886" extrusionOk="0">
                  <a:moveTo>
                    <a:pt x="1679" y="1"/>
                  </a:moveTo>
                  <a:lnTo>
                    <a:pt x="1003" y="1480"/>
                  </a:lnTo>
                  <a:cubicBezTo>
                    <a:pt x="928" y="1680"/>
                    <a:pt x="752" y="1831"/>
                    <a:pt x="527" y="1881"/>
                  </a:cubicBezTo>
                  <a:lnTo>
                    <a:pt x="501" y="1881"/>
                  </a:lnTo>
                  <a:lnTo>
                    <a:pt x="802" y="2206"/>
                  </a:lnTo>
                  <a:cubicBezTo>
                    <a:pt x="903" y="2357"/>
                    <a:pt x="877" y="2557"/>
                    <a:pt x="727" y="2633"/>
                  </a:cubicBezTo>
                  <a:lnTo>
                    <a:pt x="0" y="3034"/>
                  </a:lnTo>
                  <a:lnTo>
                    <a:pt x="0" y="3034"/>
                  </a:lnTo>
                  <a:lnTo>
                    <a:pt x="1053" y="2958"/>
                  </a:lnTo>
                  <a:cubicBezTo>
                    <a:pt x="1153" y="2958"/>
                    <a:pt x="1228" y="2983"/>
                    <a:pt x="1304" y="3008"/>
                  </a:cubicBezTo>
                  <a:lnTo>
                    <a:pt x="3108" y="3886"/>
                  </a:lnTo>
                  <a:lnTo>
                    <a:pt x="3258" y="3309"/>
                  </a:lnTo>
                  <a:lnTo>
                    <a:pt x="4261" y="1229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2"/>
            <p:cNvSpPr/>
            <p:nvPr/>
          </p:nvSpPr>
          <p:spPr>
            <a:xfrm>
              <a:off x="6256824" y="4059876"/>
              <a:ext cx="577376" cy="286009"/>
            </a:xfrm>
            <a:custGeom>
              <a:avLst/>
              <a:gdLst/>
              <a:ahLst/>
              <a:cxnLst/>
              <a:rect l="l" t="t" r="r" b="b"/>
              <a:pathLst>
                <a:path w="7946" h="3936" extrusionOk="0">
                  <a:moveTo>
                    <a:pt x="5338" y="1"/>
                  </a:moveTo>
                  <a:lnTo>
                    <a:pt x="5163" y="51"/>
                  </a:lnTo>
                  <a:cubicBezTo>
                    <a:pt x="4092" y="303"/>
                    <a:pt x="2986" y="414"/>
                    <a:pt x="1875" y="414"/>
                  </a:cubicBezTo>
                  <a:cubicBezTo>
                    <a:pt x="1659" y="414"/>
                    <a:pt x="1444" y="410"/>
                    <a:pt x="1228" y="402"/>
                  </a:cubicBezTo>
                  <a:cubicBezTo>
                    <a:pt x="1196" y="400"/>
                    <a:pt x="1163" y="399"/>
                    <a:pt x="1131" y="399"/>
                  </a:cubicBezTo>
                  <a:cubicBezTo>
                    <a:pt x="713" y="399"/>
                    <a:pt x="302" y="547"/>
                    <a:pt x="0" y="803"/>
                  </a:cubicBezTo>
                  <a:lnTo>
                    <a:pt x="7494" y="3935"/>
                  </a:lnTo>
                  <a:lnTo>
                    <a:pt x="7945" y="1981"/>
                  </a:lnTo>
                  <a:lnTo>
                    <a:pt x="6141" y="1128"/>
                  </a:lnTo>
                  <a:cubicBezTo>
                    <a:pt x="6065" y="1103"/>
                    <a:pt x="5990" y="1078"/>
                    <a:pt x="5890" y="1078"/>
                  </a:cubicBezTo>
                  <a:lnTo>
                    <a:pt x="4837" y="1154"/>
                  </a:lnTo>
                  <a:lnTo>
                    <a:pt x="4837" y="1154"/>
                  </a:lnTo>
                  <a:lnTo>
                    <a:pt x="5564" y="753"/>
                  </a:lnTo>
                  <a:cubicBezTo>
                    <a:pt x="5714" y="677"/>
                    <a:pt x="5740" y="477"/>
                    <a:pt x="5639" y="326"/>
                  </a:cubicBezTo>
                  <a:lnTo>
                    <a:pt x="53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2"/>
            <p:cNvSpPr/>
            <p:nvPr/>
          </p:nvSpPr>
          <p:spPr>
            <a:xfrm>
              <a:off x="6220347" y="4118152"/>
              <a:ext cx="581009" cy="284193"/>
            </a:xfrm>
            <a:custGeom>
              <a:avLst/>
              <a:gdLst/>
              <a:ahLst/>
              <a:cxnLst/>
              <a:rect l="l" t="t" r="r" b="b"/>
              <a:pathLst>
                <a:path w="7996" h="3911" extrusionOk="0">
                  <a:moveTo>
                    <a:pt x="502" y="1"/>
                  </a:moveTo>
                  <a:cubicBezTo>
                    <a:pt x="277" y="176"/>
                    <a:pt x="126" y="402"/>
                    <a:pt x="1" y="652"/>
                  </a:cubicBezTo>
                  <a:lnTo>
                    <a:pt x="7820" y="3910"/>
                  </a:lnTo>
                  <a:lnTo>
                    <a:pt x="7996" y="313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2"/>
            <p:cNvSpPr/>
            <p:nvPr/>
          </p:nvSpPr>
          <p:spPr>
            <a:xfrm>
              <a:off x="6608293" y="4114519"/>
              <a:ext cx="69247" cy="29211"/>
            </a:xfrm>
            <a:custGeom>
              <a:avLst/>
              <a:gdLst/>
              <a:ahLst/>
              <a:cxnLst/>
              <a:rect l="l" t="t" r="r" b="b"/>
              <a:pathLst>
                <a:path w="953" h="402" extrusionOk="0">
                  <a:moveTo>
                    <a:pt x="727" y="1"/>
                  </a:moveTo>
                  <a:lnTo>
                    <a:pt x="0" y="402"/>
                  </a:lnTo>
                  <a:lnTo>
                    <a:pt x="953" y="351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2"/>
            <p:cNvSpPr/>
            <p:nvPr/>
          </p:nvSpPr>
          <p:spPr>
            <a:xfrm>
              <a:off x="6715689" y="3923270"/>
              <a:ext cx="202220" cy="147655"/>
            </a:xfrm>
            <a:custGeom>
              <a:avLst/>
              <a:gdLst/>
              <a:ahLst/>
              <a:cxnLst/>
              <a:rect l="l" t="t" r="r" b="b"/>
              <a:pathLst>
                <a:path w="2783" h="2032" extrusionOk="0">
                  <a:moveTo>
                    <a:pt x="201" y="1"/>
                  </a:moveTo>
                  <a:lnTo>
                    <a:pt x="1" y="427"/>
                  </a:lnTo>
                  <a:lnTo>
                    <a:pt x="2407" y="2031"/>
                  </a:lnTo>
                  <a:lnTo>
                    <a:pt x="2783" y="1229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2"/>
            <p:cNvSpPr/>
            <p:nvPr/>
          </p:nvSpPr>
          <p:spPr>
            <a:xfrm>
              <a:off x="6837762" y="3103777"/>
              <a:ext cx="1482460" cy="877866"/>
            </a:xfrm>
            <a:custGeom>
              <a:avLst/>
              <a:gdLst/>
              <a:ahLst/>
              <a:cxnLst/>
              <a:rect l="l" t="t" r="r" b="b"/>
              <a:pathLst>
                <a:path w="20402" h="12081" extrusionOk="0">
                  <a:moveTo>
                    <a:pt x="20151" y="1"/>
                  </a:moveTo>
                  <a:cubicBezTo>
                    <a:pt x="19950" y="727"/>
                    <a:pt x="19499" y="1354"/>
                    <a:pt x="18872" y="1805"/>
                  </a:cubicBezTo>
                  <a:cubicBezTo>
                    <a:pt x="18319" y="2187"/>
                    <a:pt x="17665" y="2394"/>
                    <a:pt x="16997" y="2394"/>
                  </a:cubicBezTo>
                  <a:cubicBezTo>
                    <a:pt x="16787" y="2394"/>
                    <a:pt x="16576" y="2373"/>
                    <a:pt x="16366" y="2332"/>
                  </a:cubicBezTo>
                  <a:lnTo>
                    <a:pt x="7694" y="803"/>
                  </a:lnTo>
                  <a:cubicBezTo>
                    <a:pt x="7465" y="758"/>
                    <a:pt x="7234" y="737"/>
                    <a:pt x="7006" y="737"/>
                  </a:cubicBezTo>
                  <a:cubicBezTo>
                    <a:pt x="5568" y="737"/>
                    <a:pt x="4222" y="1595"/>
                    <a:pt x="3659" y="2958"/>
                  </a:cubicBezTo>
                  <a:lnTo>
                    <a:pt x="0" y="11981"/>
                  </a:lnTo>
                  <a:lnTo>
                    <a:pt x="226" y="12081"/>
                  </a:lnTo>
                  <a:lnTo>
                    <a:pt x="3910" y="3058"/>
                  </a:lnTo>
                  <a:cubicBezTo>
                    <a:pt x="4429" y="1783"/>
                    <a:pt x="5657" y="992"/>
                    <a:pt x="6998" y="992"/>
                  </a:cubicBezTo>
                  <a:cubicBezTo>
                    <a:pt x="7211" y="992"/>
                    <a:pt x="7427" y="1012"/>
                    <a:pt x="7644" y="1053"/>
                  </a:cubicBezTo>
                  <a:lnTo>
                    <a:pt x="16316" y="2582"/>
                  </a:lnTo>
                  <a:cubicBezTo>
                    <a:pt x="16540" y="2623"/>
                    <a:pt x="16764" y="2644"/>
                    <a:pt x="16986" y="2644"/>
                  </a:cubicBezTo>
                  <a:cubicBezTo>
                    <a:pt x="17708" y="2644"/>
                    <a:pt x="18409" y="2427"/>
                    <a:pt x="19023" y="2006"/>
                  </a:cubicBezTo>
                  <a:cubicBezTo>
                    <a:pt x="19725" y="1530"/>
                    <a:pt x="20201" y="803"/>
                    <a:pt x="204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2"/>
            <p:cNvSpPr/>
            <p:nvPr/>
          </p:nvSpPr>
          <p:spPr>
            <a:xfrm>
              <a:off x="8318338" y="2998197"/>
              <a:ext cx="1889" cy="73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5163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2"/>
            <p:cNvSpPr/>
            <p:nvPr/>
          </p:nvSpPr>
          <p:spPr>
            <a:xfrm>
              <a:off x="8318338" y="2965354"/>
              <a:ext cx="213119" cy="138499"/>
            </a:xfrm>
            <a:custGeom>
              <a:avLst/>
              <a:gdLst/>
              <a:ahLst/>
              <a:cxnLst/>
              <a:rect l="l" t="t" r="r" b="b"/>
              <a:pathLst>
                <a:path w="2933" h="1906" extrusionOk="0">
                  <a:moveTo>
                    <a:pt x="251" y="402"/>
                  </a:moveTo>
                  <a:lnTo>
                    <a:pt x="0" y="452"/>
                  </a:lnTo>
                  <a:lnTo>
                    <a:pt x="249" y="414"/>
                  </a:lnTo>
                  <a:lnTo>
                    <a:pt x="249" y="414"/>
                  </a:lnTo>
                  <a:lnTo>
                    <a:pt x="251" y="402"/>
                  </a:lnTo>
                  <a:close/>
                  <a:moveTo>
                    <a:pt x="2933" y="1"/>
                  </a:moveTo>
                  <a:lnTo>
                    <a:pt x="249" y="414"/>
                  </a:lnTo>
                  <a:lnTo>
                    <a:pt x="249" y="414"/>
                  </a:lnTo>
                  <a:lnTo>
                    <a:pt x="100" y="1555"/>
                  </a:lnTo>
                  <a:cubicBezTo>
                    <a:pt x="75" y="1680"/>
                    <a:pt x="50" y="1780"/>
                    <a:pt x="25" y="1906"/>
                  </a:cubicBezTo>
                  <a:lnTo>
                    <a:pt x="2657" y="1805"/>
                  </a:lnTo>
                  <a:lnTo>
                    <a:pt x="2933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2"/>
            <p:cNvSpPr/>
            <p:nvPr/>
          </p:nvSpPr>
          <p:spPr>
            <a:xfrm>
              <a:off x="7950446" y="2998197"/>
              <a:ext cx="367963" cy="111323"/>
            </a:xfrm>
            <a:custGeom>
              <a:avLst/>
              <a:gdLst/>
              <a:ahLst/>
              <a:cxnLst/>
              <a:rect l="l" t="t" r="r" b="b"/>
              <a:pathLst>
                <a:path w="5064" h="1532" extrusionOk="0">
                  <a:moveTo>
                    <a:pt x="5063" y="0"/>
                  </a:moveTo>
                  <a:lnTo>
                    <a:pt x="1" y="777"/>
                  </a:lnTo>
                  <a:lnTo>
                    <a:pt x="828" y="1178"/>
                  </a:lnTo>
                  <a:cubicBezTo>
                    <a:pt x="1287" y="1408"/>
                    <a:pt x="1788" y="1532"/>
                    <a:pt x="2312" y="1532"/>
                  </a:cubicBezTo>
                  <a:cubicBezTo>
                    <a:pt x="2360" y="1532"/>
                    <a:pt x="2408" y="1531"/>
                    <a:pt x="2457" y="1529"/>
                  </a:cubicBezTo>
                  <a:lnTo>
                    <a:pt x="4838" y="1454"/>
                  </a:lnTo>
                  <a:cubicBezTo>
                    <a:pt x="4863" y="1328"/>
                    <a:pt x="4888" y="1203"/>
                    <a:pt x="4913" y="1078"/>
                  </a:cubicBezTo>
                  <a:lnTo>
                    <a:pt x="5063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2"/>
            <p:cNvSpPr/>
            <p:nvPr/>
          </p:nvSpPr>
          <p:spPr>
            <a:xfrm>
              <a:off x="8301916" y="2994491"/>
              <a:ext cx="34660" cy="109361"/>
            </a:xfrm>
            <a:custGeom>
              <a:avLst/>
              <a:gdLst/>
              <a:ahLst/>
              <a:cxnLst/>
              <a:rect l="l" t="t" r="r" b="b"/>
              <a:pathLst>
                <a:path w="477" h="1505" extrusionOk="0">
                  <a:moveTo>
                    <a:pt x="477" y="1"/>
                  </a:moveTo>
                  <a:lnTo>
                    <a:pt x="226" y="51"/>
                  </a:lnTo>
                  <a:lnTo>
                    <a:pt x="76" y="1129"/>
                  </a:lnTo>
                  <a:cubicBezTo>
                    <a:pt x="51" y="1254"/>
                    <a:pt x="26" y="1379"/>
                    <a:pt x="1" y="1505"/>
                  </a:cubicBezTo>
                  <a:lnTo>
                    <a:pt x="251" y="1505"/>
                  </a:lnTo>
                  <a:cubicBezTo>
                    <a:pt x="276" y="1379"/>
                    <a:pt x="301" y="1279"/>
                    <a:pt x="326" y="1154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rgbClr val="3E4E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2"/>
            <p:cNvSpPr/>
            <p:nvPr/>
          </p:nvSpPr>
          <p:spPr>
            <a:xfrm>
              <a:off x="7613509" y="2015140"/>
              <a:ext cx="1039946" cy="1101093"/>
            </a:xfrm>
            <a:custGeom>
              <a:avLst/>
              <a:gdLst/>
              <a:ahLst/>
              <a:cxnLst/>
              <a:rect l="l" t="t" r="r" b="b"/>
              <a:pathLst>
                <a:path w="14312" h="15153" extrusionOk="0">
                  <a:moveTo>
                    <a:pt x="4584" y="0"/>
                  </a:moveTo>
                  <a:cubicBezTo>
                    <a:pt x="3646" y="0"/>
                    <a:pt x="2728" y="241"/>
                    <a:pt x="1906" y="722"/>
                  </a:cubicBezTo>
                  <a:lnTo>
                    <a:pt x="1054" y="1223"/>
                  </a:lnTo>
                  <a:lnTo>
                    <a:pt x="477" y="1900"/>
                  </a:lnTo>
                  <a:cubicBezTo>
                    <a:pt x="76" y="2376"/>
                    <a:pt x="1" y="3028"/>
                    <a:pt x="252" y="3579"/>
                  </a:cubicBezTo>
                  <a:lnTo>
                    <a:pt x="402" y="3905"/>
                  </a:lnTo>
                  <a:cubicBezTo>
                    <a:pt x="627" y="4406"/>
                    <a:pt x="953" y="4857"/>
                    <a:pt x="1354" y="5258"/>
                  </a:cubicBezTo>
                  <a:lnTo>
                    <a:pt x="2156" y="6010"/>
                  </a:lnTo>
                  <a:cubicBezTo>
                    <a:pt x="2457" y="6311"/>
                    <a:pt x="2708" y="6712"/>
                    <a:pt x="2833" y="7138"/>
                  </a:cubicBezTo>
                  <a:lnTo>
                    <a:pt x="3710" y="10196"/>
                  </a:lnTo>
                  <a:cubicBezTo>
                    <a:pt x="3886" y="10797"/>
                    <a:pt x="3886" y="11449"/>
                    <a:pt x="3685" y="12050"/>
                  </a:cubicBezTo>
                  <a:lnTo>
                    <a:pt x="3359" y="13128"/>
                  </a:lnTo>
                  <a:cubicBezTo>
                    <a:pt x="3209" y="13604"/>
                    <a:pt x="3359" y="14131"/>
                    <a:pt x="3760" y="14431"/>
                  </a:cubicBezTo>
                  <a:lnTo>
                    <a:pt x="3911" y="14557"/>
                  </a:lnTo>
                  <a:cubicBezTo>
                    <a:pt x="4419" y="14946"/>
                    <a:pt x="5030" y="15153"/>
                    <a:pt x="5644" y="15153"/>
                  </a:cubicBezTo>
                  <a:cubicBezTo>
                    <a:pt x="5938" y="15153"/>
                    <a:pt x="6233" y="15105"/>
                    <a:pt x="6517" y="15008"/>
                  </a:cubicBezTo>
                  <a:lnTo>
                    <a:pt x="13008" y="12953"/>
                  </a:lnTo>
                  <a:cubicBezTo>
                    <a:pt x="13435" y="12827"/>
                    <a:pt x="13810" y="12527"/>
                    <a:pt x="14036" y="12100"/>
                  </a:cubicBezTo>
                  <a:cubicBezTo>
                    <a:pt x="14287" y="11624"/>
                    <a:pt x="14312" y="11048"/>
                    <a:pt x="14086" y="10547"/>
                  </a:cubicBezTo>
                  <a:lnTo>
                    <a:pt x="13059" y="8166"/>
                  </a:lnTo>
                  <a:cubicBezTo>
                    <a:pt x="12382" y="6612"/>
                    <a:pt x="11480" y="5133"/>
                    <a:pt x="10427" y="3805"/>
                  </a:cubicBezTo>
                  <a:lnTo>
                    <a:pt x="9174" y="2251"/>
                  </a:lnTo>
                  <a:cubicBezTo>
                    <a:pt x="8221" y="1048"/>
                    <a:pt x="6818" y="246"/>
                    <a:pt x="5289" y="45"/>
                  </a:cubicBezTo>
                  <a:cubicBezTo>
                    <a:pt x="5054" y="15"/>
                    <a:pt x="4818" y="0"/>
                    <a:pt x="45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2"/>
            <p:cNvSpPr/>
            <p:nvPr/>
          </p:nvSpPr>
          <p:spPr>
            <a:xfrm>
              <a:off x="7983217" y="2142227"/>
              <a:ext cx="395284" cy="158482"/>
            </a:xfrm>
            <a:custGeom>
              <a:avLst/>
              <a:gdLst/>
              <a:ahLst/>
              <a:cxnLst/>
              <a:rect l="l" t="t" r="r" b="b"/>
              <a:pathLst>
                <a:path w="5440" h="2181" extrusionOk="0">
                  <a:moveTo>
                    <a:pt x="3635" y="1"/>
                  </a:moveTo>
                  <a:lnTo>
                    <a:pt x="1" y="1429"/>
                  </a:lnTo>
                  <a:cubicBezTo>
                    <a:pt x="1179" y="2106"/>
                    <a:pt x="3936" y="2181"/>
                    <a:pt x="5439" y="2181"/>
                  </a:cubicBezTo>
                  <a:cubicBezTo>
                    <a:pt x="5389" y="2131"/>
                    <a:pt x="5364" y="2081"/>
                    <a:pt x="5339" y="2056"/>
                  </a:cubicBezTo>
                  <a:lnTo>
                    <a:pt x="4086" y="502"/>
                  </a:lnTo>
                  <a:cubicBezTo>
                    <a:pt x="3961" y="326"/>
                    <a:pt x="3810" y="151"/>
                    <a:pt x="3635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2"/>
            <p:cNvSpPr/>
            <p:nvPr/>
          </p:nvSpPr>
          <p:spPr>
            <a:xfrm>
              <a:off x="7866666" y="1901858"/>
              <a:ext cx="559138" cy="348937"/>
            </a:xfrm>
            <a:custGeom>
              <a:avLst/>
              <a:gdLst/>
              <a:ahLst/>
              <a:cxnLst/>
              <a:rect l="l" t="t" r="r" b="b"/>
              <a:pathLst>
                <a:path w="7695" h="4802" extrusionOk="0">
                  <a:moveTo>
                    <a:pt x="6617" y="0"/>
                  </a:moveTo>
                  <a:lnTo>
                    <a:pt x="1655" y="1253"/>
                  </a:lnTo>
                  <a:cubicBezTo>
                    <a:pt x="577" y="1529"/>
                    <a:pt x="1" y="2707"/>
                    <a:pt x="452" y="3710"/>
                  </a:cubicBezTo>
                  <a:cubicBezTo>
                    <a:pt x="723" y="4388"/>
                    <a:pt x="1383" y="4802"/>
                    <a:pt x="2081" y="4802"/>
                  </a:cubicBezTo>
                  <a:cubicBezTo>
                    <a:pt x="2156" y="4802"/>
                    <a:pt x="2231" y="4797"/>
                    <a:pt x="2306" y="4787"/>
                  </a:cubicBezTo>
                  <a:lnTo>
                    <a:pt x="7695" y="4136"/>
                  </a:lnTo>
                  <a:lnTo>
                    <a:pt x="7695" y="3033"/>
                  </a:lnTo>
                  <a:cubicBezTo>
                    <a:pt x="7695" y="2131"/>
                    <a:pt x="7444" y="1228"/>
                    <a:pt x="6943" y="476"/>
                  </a:cubicBezTo>
                  <a:lnTo>
                    <a:pt x="66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2"/>
            <p:cNvSpPr/>
            <p:nvPr/>
          </p:nvSpPr>
          <p:spPr>
            <a:xfrm>
              <a:off x="8371164" y="1893574"/>
              <a:ext cx="517212" cy="967680"/>
            </a:xfrm>
            <a:custGeom>
              <a:avLst/>
              <a:gdLst/>
              <a:ahLst/>
              <a:cxnLst/>
              <a:rect l="l" t="t" r="r" b="b"/>
              <a:pathLst>
                <a:path w="7118" h="13317" extrusionOk="0">
                  <a:moveTo>
                    <a:pt x="4754" y="1"/>
                  </a:moveTo>
                  <a:cubicBezTo>
                    <a:pt x="4682" y="1"/>
                    <a:pt x="4610" y="5"/>
                    <a:pt x="4536" y="14"/>
                  </a:cubicBezTo>
                  <a:lnTo>
                    <a:pt x="0" y="590"/>
                  </a:lnTo>
                  <a:cubicBezTo>
                    <a:pt x="501" y="1342"/>
                    <a:pt x="752" y="2245"/>
                    <a:pt x="752" y="3147"/>
                  </a:cubicBezTo>
                  <a:lnTo>
                    <a:pt x="752" y="3473"/>
                  </a:lnTo>
                  <a:lnTo>
                    <a:pt x="3810" y="3172"/>
                  </a:lnTo>
                  <a:lnTo>
                    <a:pt x="5188" y="9889"/>
                  </a:lnTo>
                  <a:lnTo>
                    <a:pt x="3810" y="10841"/>
                  </a:lnTo>
                  <a:cubicBezTo>
                    <a:pt x="3609" y="10966"/>
                    <a:pt x="3509" y="11217"/>
                    <a:pt x="3534" y="11443"/>
                  </a:cubicBezTo>
                  <a:lnTo>
                    <a:pt x="3609" y="12245"/>
                  </a:lnTo>
                  <a:cubicBezTo>
                    <a:pt x="3634" y="12495"/>
                    <a:pt x="3810" y="12721"/>
                    <a:pt x="4060" y="12796"/>
                  </a:cubicBezTo>
                  <a:lnTo>
                    <a:pt x="5389" y="13272"/>
                  </a:lnTo>
                  <a:cubicBezTo>
                    <a:pt x="5471" y="13302"/>
                    <a:pt x="5558" y="13316"/>
                    <a:pt x="5644" y="13316"/>
                  </a:cubicBezTo>
                  <a:cubicBezTo>
                    <a:pt x="5848" y="13316"/>
                    <a:pt x="6050" y="13237"/>
                    <a:pt x="6191" y="13097"/>
                  </a:cubicBezTo>
                  <a:lnTo>
                    <a:pt x="6742" y="12621"/>
                  </a:lnTo>
                  <a:cubicBezTo>
                    <a:pt x="6942" y="12420"/>
                    <a:pt x="6917" y="12094"/>
                    <a:pt x="6692" y="11944"/>
                  </a:cubicBezTo>
                  <a:cubicBezTo>
                    <a:pt x="7068" y="11317"/>
                    <a:pt x="7118" y="10540"/>
                    <a:pt x="6842" y="9864"/>
                  </a:cubicBezTo>
                  <a:lnTo>
                    <a:pt x="6842" y="9839"/>
                  </a:lnTo>
                  <a:lnTo>
                    <a:pt x="6541" y="1718"/>
                  </a:lnTo>
                  <a:cubicBezTo>
                    <a:pt x="6495" y="741"/>
                    <a:pt x="5692" y="1"/>
                    <a:pt x="4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2"/>
            <p:cNvSpPr/>
            <p:nvPr/>
          </p:nvSpPr>
          <p:spPr>
            <a:xfrm>
              <a:off x="8658835" y="2737773"/>
              <a:ext cx="18311" cy="78333"/>
            </a:xfrm>
            <a:custGeom>
              <a:avLst/>
              <a:gdLst/>
              <a:ahLst/>
              <a:cxnLst/>
              <a:rect l="l" t="t" r="r" b="b"/>
              <a:pathLst>
                <a:path w="252" h="1078" extrusionOk="0">
                  <a:moveTo>
                    <a:pt x="51" y="0"/>
                  </a:moveTo>
                  <a:cubicBezTo>
                    <a:pt x="26" y="0"/>
                    <a:pt x="1" y="25"/>
                    <a:pt x="26" y="50"/>
                  </a:cubicBezTo>
                  <a:lnTo>
                    <a:pt x="176" y="1053"/>
                  </a:lnTo>
                  <a:cubicBezTo>
                    <a:pt x="176" y="1078"/>
                    <a:pt x="201" y="1078"/>
                    <a:pt x="201" y="1078"/>
                  </a:cubicBezTo>
                  <a:lnTo>
                    <a:pt x="227" y="1078"/>
                  </a:lnTo>
                  <a:cubicBezTo>
                    <a:pt x="227" y="1078"/>
                    <a:pt x="252" y="1053"/>
                    <a:pt x="252" y="1053"/>
                  </a:cubicBezTo>
                  <a:lnTo>
                    <a:pt x="76" y="25"/>
                  </a:lnTo>
                  <a:cubicBezTo>
                    <a:pt x="76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2"/>
            <p:cNvSpPr/>
            <p:nvPr/>
          </p:nvSpPr>
          <p:spPr>
            <a:xfrm>
              <a:off x="8702578" y="2755939"/>
              <a:ext cx="16494" cy="78406"/>
            </a:xfrm>
            <a:custGeom>
              <a:avLst/>
              <a:gdLst/>
              <a:ahLst/>
              <a:cxnLst/>
              <a:rect l="l" t="t" r="r" b="b"/>
              <a:pathLst>
                <a:path w="227" h="1079" extrusionOk="0">
                  <a:moveTo>
                    <a:pt x="26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176" y="1053"/>
                  </a:lnTo>
                  <a:cubicBezTo>
                    <a:pt x="176" y="1053"/>
                    <a:pt x="176" y="1078"/>
                    <a:pt x="201" y="1078"/>
                  </a:cubicBezTo>
                  <a:cubicBezTo>
                    <a:pt x="226" y="1053"/>
                    <a:pt x="226" y="1053"/>
                    <a:pt x="226" y="1028"/>
                  </a:cubicBezTo>
                  <a:lnTo>
                    <a:pt x="76" y="26"/>
                  </a:lnTo>
                  <a:cubicBezTo>
                    <a:pt x="76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2"/>
            <p:cNvSpPr/>
            <p:nvPr/>
          </p:nvSpPr>
          <p:spPr>
            <a:xfrm>
              <a:off x="8744432" y="2761389"/>
              <a:ext cx="16494" cy="78406"/>
            </a:xfrm>
            <a:custGeom>
              <a:avLst/>
              <a:gdLst/>
              <a:ahLst/>
              <a:cxnLst/>
              <a:rect l="l" t="t" r="r" b="b"/>
              <a:pathLst>
                <a:path w="227" h="1079" extrusionOk="0">
                  <a:moveTo>
                    <a:pt x="26" y="1"/>
                  </a:moveTo>
                  <a:cubicBezTo>
                    <a:pt x="1" y="1"/>
                    <a:pt x="1" y="26"/>
                    <a:pt x="1" y="51"/>
                  </a:cubicBezTo>
                  <a:lnTo>
                    <a:pt x="176" y="1054"/>
                  </a:lnTo>
                  <a:cubicBezTo>
                    <a:pt x="176" y="1054"/>
                    <a:pt x="176" y="1079"/>
                    <a:pt x="201" y="1079"/>
                  </a:cubicBezTo>
                  <a:cubicBezTo>
                    <a:pt x="226" y="1079"/>
                    <a:pt x="226" y="1054"/>
                    <a:pt x="226" y="1028"/>
                  </a:cubicBezTo>
                  <a:lnTo>
                    <a:pt x="51" y="26"/>
                  </a:lnTo>
                  <a:cubicBezTo>
                    <a:pt x="51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2"/>
            <p:cNvSpPr/>
            <p:nvPr/>
          </p:nvSpPr>
          <p:spPr>
            <a:xfrm>
              <a:off x="8786358" y="2768728"/>
              <a:ext cx="31027" cy="51011"/>
            </a:xfrm>
            <a:custGeom>
              <a:avLst/>
              <a:gdLst/>
              <a:ahLst/>
              <a:cxnLst/>
              <a:rect l="l" t="t" r="r" b="b"/>
              <a:pathLst>
                <a:path w="427" h="702" extrusionOk="0">
                  <a:moveTo>
                    <a:pt x="25" y="0"/>
                  </a:moveTo>
                  <a:cubicBezTo>
                    <a:pt x="0" y="0"/>
                    <a:pt x="0" y="25"/>
                    <a:pt x="0" y="50"/>
                  </a:cubicBezTo>
                  <a:lnTo>
                    <a:pt x="76" y="677"/>
                  </a:lnTo>
                  <a:cubicBezTo>
                    <a:pt x="76" y="702"/>
                    <a:pt x="101" y="702"/>
                    <a:pt x="126" y="702"/>
                  </a:cubicBezTo>
                  <a:cubicBezTo>
                    <a:pt x="126" y="702"/>
                    <a:pt x="151" y="677"/>
                    <a:pt x="151" y="677"/>
                  </a:cubicBezTo>
                  <a:lnTo>
                    <a:pt x="126" y="551"/>
                  </a:lnTo>
                  <a:lnTo>
                    <a:pt x="401" y="451"/>
                  </a:lnTo>
                  <a:cubicBezTo>
                    <a:pt x="426" y="451"/>
                    <a:pt x="426" y="426"/>
                    <a:pt x="426" y="401"/>
                  </a:cubicBezTo>
                  <a:cubicBezTo>
                    <a:pt x="426" y="376"/>
                    <a:pt x="401" y="376"/>
                    <a:pt x="376" y="376"/>
                  </a:cubicBezTo>
                  <a:lnTo>
                    <a:pt x="126" y="476"/>
                  </a:lnTo>
                  <a:lnTo>
                    <a:pt x="50" y="25"/>
                  </a:lnTo>
                  <a:cubicBezTo>
                    <a:pt x="50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2"/>
            <p:cNvSpPr/>
            <p:nvPr/>
          </p:nvSpPr>
          <p:spPr>
            <a:xfrm>
              <a:off x="8646119" y="2107640"/>
              <a:ext cx="131228" cy="18239"/>
            </a:xfrm>
            <a:custGeom>
              <a:avLst/>
              <a:gdLst/>
              <a:ahLst/>
              <a:cxnLst/>
              <a:rect l="l" t="t" r="r" b="b"/>
              <a:pathLst>
                <a:path w="1806" h="251" extrusionOk="0">
                  <a:moveTo>
                    <a:pt x="1780" y="0"/>
                  </a:moveTo>
                  <a:lnTo>
                    <a:pt x="26" y="176"/>
                  </a:lnTo>
                  <a:cubicBezTo>
                    <a:pt x="26" y="176"/>
                    <a:pt x="1" y="201"/>
                    <a:pt x="1" y="226"/>
                  </a:cubicBezTo>
                  <a:cubicBezTo>
                    <a:pt x="1" y="226"/>
                    <a:pt x="26" y="251"/>
                    <a:pt x="26" y="251"/>
                  </a:cubicBezTo>
                  <a:lnTo>
                    <a:pt x="1780" y="50"/>
                  </a:lnTo>
                  <a:cubicBezTo>
                    <a:pt x="1805" y="50"/>
                    <a:pt x="1805" y="50"/>
                    <a:pt x="1805" y="25"/>
                  </a:cubicBezTo>
                  <a:cubicBezTo>
                    <a:pt x="1805" y="0"/>
                    <a:pt x="1805" y="0"/>
                    <a:pt x="1780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2"/>
            <p:cNvSpPr/>
            <p:nvPr/>
          </p:nvSpPr>
          <p:spPr>
            <a:xfrm>
              <a:off x="8371164" y="1932812"/>
              <a:ext cx="127523" cy="213126"/>
            </a:xfrm>
            <a:custGeom>
              <a:avLst/>
              <a:gdLst/>
              <a:ahLst/>
              <a:cxnLst/>
              <a:rect l="l" t="t" r="r" b="b"/>
              <a:pathLst>
                <a:path w="1755" h="2933" extrusionOk="0">
                  <a:moveTo>
                    <a:pt x="351" y="0"/>
                  </a:moveTo>
                  <a:lnTo>
                    <a:pt x="0" y="50"/>
                  </a:lnTo>
                  <a:cubicBezTo>
                    <a:pt x="501" y="802"/>
                    <a:pt x="752" y="1705"/>
                    <a:pt x="752" y="2607"/>
                  </a:cubicBezTo>
                  <a:lnTo>
                    <a:pt x="752" y="2933"/>
                  </a:lnTo>
                  <a:lnTo>
                    <a:pt x="1754" y="2832"/>
                  </a:lnTo>
                  <a:cubicBezTo>
                    <a:pt x="1704" y="1755"/>
                    <a:pt x="1178" y="702"/>
                    <a:pt x="351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2"/>
            <p:cNvSpPr/>
            <p:nvPr/>
          </p:nvSpPr>
          <p:spPr>
            <a:xfrm>
              <a:off x="8296466" y="1948362"/>
              <a:ext cx="71064" cy="252220"/>
            </a:xfrm>
            <a:custGeom>
              <a:avLst/>
              <a:gdLst/>
              <a:ahLst/>
              <a:cxnLst/>
              <a:rect l="l" t="t" r="r" b="b"/>
              <a:pathLst>
                <a:path w="978" h="3471" extrusionOk="0">
                  <a:moveTo>
                    <a:pt x="44" y="1"/>
                  </a:moveTo>
                  <a:cubicBezTo>
                    <a:pt x="39" y="1"/>
                    <a:pt x="34" y="4"/>
                    <a:pt x="26" y="12"/>
                  </a:cubicBezTo>
                  <a:cubicBezTo>
                    <a:pt x="0" y="12"/>
                    <a:pt x="0" y="37"/>
                    <a:pt x="26" y="62"/>
                  </a:cubicBezTo>
                  <a:cubicBezTo>
                    <a:pt x="652" y="1039"/>
                    <a:pt x="903" y="2268"/>
                    <a:pt x="677" y="3420"/>
                  </a:cubicBezTo>
                  <a:cubicBezTo>
                    <a:pt x="677" y="3445"/>
                    <a:pt x="677" y="3471"/>
                    <a:pt x="702" y="3471"/>
                  </a:cubicBezTo>
                  <a:cubicBezTo>
                    <a:pt x="727" y="3471"/>
                    <a:pt x="727" y="3445"/>
                    <a:pt x="727" y="3445"/>
                  </a:cubicBezTo>
                  <a:cubicBezTo>
                    <a:pt x="978" y="2268"/>
                    <a:pt x="727" y="1014"/>
                    <a:pt x="76" y="12"/>
                  </a:cubicBezTo>
                  <a:cubicBezTo>
                    <a:pt x="59" y="12"/>
                    <a:pt x="53" y="1"/>
                    <a:pt x="44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2"/>
            <p:cNvSpPr/>
            <p:nvPr/>
          </p:nvSpPr>
          <p:spPr>
            <a:xfrm>
              <a:off x="7859400" y="2444505"/>
              <a:ext cx="497229" cy="129852"/>
            </a:xfrm>
            <a:custGeom>
              <a:avLst/>
              <a:gdLst/>
              <a:ahLst/>
              <a:cxnLst/>
              <a:rect l="l" t="t" r="r" b="b"/>
              <a:pathLst>
                <a:path w="6843" h="1787" extrusionOk="0">
                  <a:moveTo>
                    <a:pt x="0" y="1"/>
                  </a:moveTo>
                  <a:lnTo>
                    <a:pt x="0" y="1"/>
                  </a:lnTo>
                  <a:cubicBezTo>
                    <a:pt x="351" y="352"/>
                    <a:pt x="827" y="678"/>
                    <a:pt x="1404" y="978"/>
                  </a:cubicBezTo>
                  <a:cubicBezTo>
                    <a:pt x="1955" y="1254"/>
                    <a:pt x="2582" y="1480"/>
                    <a:pt x="3233" y="1630"/>
                  </a:cubicBezTo>
                  <a:cubicBezTo>
                    <a:pt x="3777" y="1734"/>
                    <a:pt x="4320" y="1787"/>
                    <a:pt x="4848" y="1787"/>
                  </a:cubicBezTo>
                  <a:cubicBezTo>
                    <a:pt x="4954" y="1787"/>
                    <a:pt x="5059" y="1785"/>
                    <a:pt x="5163" y="1780"/>
                  </a:cubicBezTo>
                  <a:cubicBezTo>
                    <a:pt x="5790" y="1730"/>
                    <a:pt x="6366" y="1630"/>
                    <a:pt x="6843" y="1455"/>
                  </a:cubicBezTo>
                  <a:cubicBezTo>
                    <a:pt x="6341" y="1455"/>
                    <a:pt x="5765" y="1455"/>
                    <a:pt x="5163" y="1430"/>
                  </a:cubicBezTo>
                  <a:cubicBezTo>
                    <a:pt x="4587" y="1379"/>
                    <a:pt x="3935" y="1279"/>
                    <a:pt x="3334" y="1154"/>
                  </a:cubicBezTo>
                  <a:cubicBezTo>
                    <a:pt x="2707" y="1029"/>
                    <a:pt x="2106" y="853"/>
                    <a:pt x="1529" y="653"/>
                  </a:cubicBezTo>
                  <a:cubicBezTo>
                    <a:pt x="978" y="452"/>
                    <a:pt x="452" y="227"/>
                    <a:pt x="0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2"/>
            <p:cNvSpPr/>
            <p:nvPr/>
          </p:nvSpPr>
          <p:spPr>
            <a:xfrm>
              <a:off x="8107035" y="2619332"/>
              <a:ext cx="347908" cy="78769"/>
            </a:xfrm>
            <a:custGeom>
              <a:avLst/>
              <a:gdLst/>
              <a:ahLst/>
              <a:cxnLst/>
              <a:rect l="l" t="t" r="r" b="b"/>
              <a:pathLst>
                <a:path w="4788" h="1084" extrusionOk="0">
                  <a:moveTo>
                    <a:pt x="4788" y="1"/>
                  </a:moveTo>
                  <a:lnTo>
                    <a:pt x="4788" y="1"/>
                  </a:lnTo>
                  <a:cubicBezTo>
                    <a:pt x="4487" y="176"/>
                    <a:pt x="4111" y="352"/>
                    <a:pt x="3710" y="477"/>
                  </a:cubicBezTo>
                  <a:cubicBezTo>
                    <a:pt x="3309" y="628"/>
                    <a:pt x="2883" y="703"/>
                    <a:pt x="2432" y="728"/>
                  </a:cubicBezTo>
                  <a:cubicBezTo>
                    <a:pt x="2352" y="732"/>
                    <a:pt x="2273" y="734"/>
                    <a:pt x="2195" y="734"/>
                  </a:cubicBezTo>
                  <a:cubicBezTo>
                    <a:pt x="1830" y="734"/>
                    <a:pt x="1479" y="689"/>
                    <a:pt x="1129" y="628"/>
                  </a:cubicBezTo>
                  <a:cubicBezTo>
                    <a:pt x="728" y="527"/>
                    <a:pt x="327" y="402"/>
                    <a:pt x="1" y="252"/>
                  </a:cubicBezTo>
                  <a:lnTo>
                    <a:pt x="1" y="252"/>
                  </a:lnTo>
                  <a:cubicBezTo>
                    <a:pt x="277" y="502"/>
                    <a:pt x="627" y="728"/>
                    <a:pt x="1054" y="878"/>
                  </a:cubicBezTo>
                  <a:cubicBezTo>
                    <a:pt x="1426" y="1009"/>
                    <a:pt x="1836" y="1083"/>
                    <a:pt x="2267" y="1083"/>
                  </a:cubicBezTo>
                  <a:cubicBezTo>
                    <a:pt x="2330" y="1083"/>
                    <a:pt x="2393" y="1082"/>
                    <a:pt x="2457" y="1079"/>
                  </a:cubicBezTo>
                  <a:cubicBezTo>
                    <a:pt x="2933" y="1054"/>
                    <a:pt x="3409" y="928"/>
                    <a:pt x="3810" y="728"/>
                  </a:cubicBezTo>
                  <a:cubicBezTo>
                    <a:pt x="4211" y="527"/>
                    <a:pt x="4562" y="277"/>
                    <a:pt x="478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2"/>
            <p:cNvSpPr/>
            <p:nvPr/>
          </p:nvSpPr>
          <p:spPr>
            <a:xfrm>
              <a:off x="8347475" y="2637571"/>
              <a:ext cx="109284" cy="134866"/>
            </a:xfrm>
            <a:custGeom>
              <a:avLst/>
              <a:gdLst/>
              <a:ahLst/>
              <a:cxnLst/>
              <a:rect l="l" t="t" r="r" b="b"/>
              <a:pathLst>
                <a:path w="1504" h="1856" extrusionOk="0">
                  <a:moveTo>
                    <a:pt x="1479" y="1"/>
                  </a:moveTo>
                  <a:lnTo>
                    <a:pt x="1479" y="1"/>
                  </a:lnTo>
                  <a:cubicBezTo>
                    <a:pt x="1303" y="326"/>
                    <a:pt x="1078" y="677"/>
                    <a:pt x="827" y="1003"/>
                  </a:cubicBezTo>
                  <a:cubicBezTo>
                    <a:pt x="577" y="1329"/>
                    <a:pt x="276" y="1605"/>
                    <a:pt x="0" y="1855"/>
                  </a:cubicBezTo>
                  <a:cubicBezTo>
                    <a:pt x="201" y="1855"/>
                    <a:pt x="401" y="1805"/>
                    <a:pt x="602" y="1680"/>
                  </a:cubicBezTo>
                  <a:cubicBezTo>
                    <a:pt x="802" y="1580"/>
                    <a:pt x="978" y="1429"/>
                    <a:pt x="1128" y="1229"/>
                  </a:cubicBezTo>
                  <a:cubicBezTo>
                    <a:pt x="1278" y="1053"/>
                    <a:pt x="1379" y="828"/>
                    <a:pt x="1454" y="602"/>
                  </a:cubicBezTo>
                  <a:cubicBezTo>
                    <a:pt x="1504" y="402"/>
                    <a:pt x="1504" y="176"/>
                    <a:pt x="1479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2"/>
            <p:cNvSpPr/>
            <p:nvPr/>
          </p:nvSpPr>
          <p:spPr>
            <a:xfrm>
              <a:off x="7950446" y="2817848"/>
              <a:ext cx="488147" cy="102458"/>
            </a:xfrm>
            <a:custGeom>
              <a:avLst/>
              <a:gdLst/>
              <a:ahLst/>
              <a:cxnLst/>
              <a:rect l="l" t="t" r="r" b="b"/>
              <a:pathLst>
                <a:path w="6718" h="1410" extrusionOk="0">
                  <a:moveTo>
                    <a:pt x="6717" y="1"/>
                  </a:moveTo>
                  <a:lnTo>
                    <a:pt x="6717" y="1"/>
                  </a:lnTo>
                  <a:cubicBezTo>
                    <a:pt x="6266" y="226"/>
                    <a:pt x="5740" y="427"/>
                    <a:pt x="5189" y="577"/>
                  </a:cubicBezTo>
                  <a:cubicBezTo>
                    <a:pt x="4637" y="753"/>
                    <a:pt x="4011" y="878"/>
                    <a:pt x="3409" y="928"/>
                  </a:cubicBezTo>
                  <a:cubicBezTo>
                    <a:pt x="3170" y="947"/>
                    <a:pt x="2934" y="955"/>
                    <a:pt x="2702" y="955"/>
                  </a:cubicBezTo>
                  <a:cubicBezTo>
                    <a:pt x="2327" y="955"/>
                    <a:pt x="1961" y="934"/>
                    <a:pt x="1605" y="903"/>
                  </a:cubicBezTo>
                  <a:cubicBezTo>
                    <a:pt x="1003" y="828"/>
                    <a:pt x="477" y="703"/>
                    <a:pt x="1" y="577"/>
                  </a:cubicBezTo>
                  <a:lnTo>
                    <a:pt x="1" y="577"/>
                  </a:lnTo>
                  <a:cubicBezTo>
                    <a:pt x="402" y="853"/>
                    <a:pt x="928" y="1104"/>
                    <a:pt x="1529" y="1254"/>
                  </a:cubicBezTo>
                  <a:cubicBezTo>
                    <a:pt x="1965" y="1345"/>
                    <a:pt x="2428" y="1409"/>
                    <a:pt x="2897" y="1409"/>
                  </a:cubicBezTo>
                  <a:cubicBezTo>
                    <a:pt x="3075" y="1409"/>
                    <a:pt x="3255" y="1400"/>
                    <a:pt x="3434" y="1379"/>
                  </a:cubicBezTo>
                  <a:cubicBezTo>
                    <a:pt x="4111" y="1329"/>
                    <a:pt x="4737" y="1179"/>
                    <a:pt x="5314" y="928"/>
                  </a:cubicBezTo>
                  <a:cubicBezTo>
                    <a:pt x="5865" y="678"/>
                    <a:pt x="6341" y="352"/>
                    <a:pt x="67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2"/>
            <p:cNvSpPr/>
            <p:nvPr/>
          </p:nvSpPr>
          <p:spPr>
            <a:xfrm>
              <a:off x="7648169" y="2165915"/>
              <a:ext cx="204036" cy="77388"/>
            </a:xfrm>
            <a:custGeom>
              <a:avLst/>
              <a:gdLst/>
              <a:ahLst/>
              <a:cxnLst/>
              <a:rect l="l" t="t" r="r" b="b"/>
              <a:pathLst>
                <a:path w="2808" h="1065" extrusionOk="0">
                  <a:moveTo>
                    <a:pt x="2807" y="0"/>
                  </a:moveTo>
                  <a:lnTo>
                    <a:pt x="2807" y="0"/>
                  </a:lnTo>
                  <a:cubicBezTo>
                    <a:pt x="2657" y="176"/>
                    <a:pt x="2481" y="351"/>
                    <a:pt x="2256" y="502"/>
                  </a:cubicBezTo>
                  <a:cubicBezTo>
                    <a:pt x="2030" y="652"/>
                    <a:pt x="1780" y="777"/>
                    <a:pt x="1504" y="827"/>
                  </a:cubicBezTo>
                  <a:cubicBezTo>
                    <a:pt x="1399" y="847"/>
                    <a:pt x="1293" y="855"/>
                    <a:pt x="1189" y="855"/>
                  </a:cubicBezTo>
                  <a:cubicBezTo>
                    <a:pt x="1021" y="855"/>
                    <a:pt x="857" y="833"/>
                    <a:pt x="702" y="802"/>
                  </a:cubicBezTo>
                  <a:cubicBezTo>
                    <a:pt x="426" y="752"/>
                    <a:pt x="201" y="652"/>
                    <a:pt x="0" y="527"/>
                  </a:cubicBezTo>
                  <a:lnTo>
                    <a:pt x="0" y="527"/>
                  </a:lnTo>
                  <a:cubicBezTo>
                    <a:pt x="150" y="702"/>
                    <a:pt x="376" y="852"/>
                    <a:pt x="652" y="953"/>
                  </a:cubicBezTo>
                  <a:cubicBezTo>
                    <a:pt x="836" y="1020"/>
                    <a:pt x="1042" y="1064"/>
                    <a:pt x="1248" y="1064"/>
                  </a:cubicBezTo>
                  <a:cubicBezTo>
                    <a:pt x="1351" y="1064"/>
                    <a:pt x="1454" y="1053"/>
                    <a:pt x="1554" y="1028"/>
                  </a:cubicBezTo>
                  <a:cubicBezTo>
                    <a:pt x="1855" y="978"/>
                    <a:pt x="2130" y="827"/>
                    <a:pt x="2356" y="627"/>
                  </a:cubicBezTo>
                  <a:cubicBezTo>
                    <a:pt x="2582" y="451"/>
                    <a:pt x="2732" y="226"/>
                    <a:pt x="2807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2"/>
            <p:cNvSpPr/>
            <p:nvPr/>
          </p:nvSpPr>
          <p:spPr>
            <a:xfrm>
              <a:off x="7600793" y="1929179"/>
              <a:ext cx="265945" cy="267771"/>
            </a:xfrm>
            <a:custGeom>
              <a:avLst/>
              <a:gdLst/>
              <a:ahLst/>
              <a:cxnLst/>
              <a:rect l="l" t="t" r="r" b="b"/>
              <a:pathLst>
                <a:path w="3660" h="3685" extrusionOk="0">
                  <a:moveTo>
                    <a:pt x="1905" y="0"/>
                  </a:moveTo>
                  <a:cubicBezTo>
                    <a:pt x="1504" y="827"/>
                    <a:pt x="802" y="1679"/>
                    <a:pt x="0" y="2156"/>
                  </a:cubicBezTo>
                  <a:cubicBezTo>
                    <a:pt x="502" y="2657"/>
                    <a:pt x="1028" y="3183"/>
                    <a:pt x="1529" y="3684"/>
                  </a:cubicBezTo>
                  <a:cubicBezTo>
                    <a:pt x="2482" y="3584"/>
                    <a:pt x="3334" y="2983"/>
                    <a:pt x="3660" y="2080"/>
                  </a:cubicBezTo>
                  <a:cubicBezTo>
                    <a:pt x="2933" y="1504"/>
                    <a:pt x="2356" y="802"/>
                    <a:pt x="19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2"/>
            <p:cNvSpPr/>
            <p:nvPr/>
          </p:nvSpPr>
          <p:spPr>
            <a:xfrm>
              <a:off x="7600793" y="1947345"/>
              <a:ext cx="136678" cy="187694"/>
            </a:xfrm>
            <a:custGeom>
              <a:avLst/>
              <a:gdLst/>
              <a:ahLst/>
              <a:cxnLst/>
              <a:rect l="l" t="t" r="r" b="b"/>
              <a:pathLst>
                <a:path w="1881" h="2583" extrusionOk="0">
                  <a:moveTo>
                    <a:pt x="1755" y="1"/>
                  </a:moveTo>
                  <a:lnTo>
                    <a:pt x="1755" y="1"/>
                  </a:lnTo>
                  <a:cubicBezTo>
                    <a:pt x="1354" y="753"/>
                    <a:pt x="702" y="1480"/>
                    <a:pt x="0" y="1906"/>
                  </a:cubicBezTo>
                  <a:lnTo>
                    <a:pt x="677" y="2582"/>
                  </a:lnTo>
                  <a:cubicBezTo>
                    <a:pt x="1153" y="2307"/>
                    <a:pt x="1504" y="1881"/>
                    <a:pt x="1680" y="1379"/>
                  </a:cubicBezTo>
                  <a:cubicBezTo>
                    <a:pt x="1855" y="928"/>
                    <a:pt x="1880" y="452"/>
                    <a:pt x="1755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2"/>
            <p:cNvSpPr/>
            <p:nvPr/>
          </p:nvSpPr>
          <p:spPr>
            <a:xfrm>
              <a:off x="7156461" y="1412400"/>
              <a:ext cx="801322" cy="570202"/>
            </a:xfrm>
            <a:custGeom>
              <a:avLst/>
              <a:gdLst/>
              <a:ahLst/>
              <a:cxnLst/>
              <a:rect l="l" t="t" r="r" b="b"/>
              <a:pathLst>
                <a:path w="11028" h="7847" extrusionOk="0">
                  <a:moveTo>
                    <a:pt x="5889" y="0"/>
                  </a:moveTo>
                  <a:cubicBezTo>
                    <a:pt x="5156" y="0"/>
                    <a:pt x="4424" y="88"/>
                    <a:pt x="3709" y="270"/>
                  </a:cubicBezTo>
                  <a:cubicBezTo>
                    <a:pt x="2832" y="471"/>
                    <a:pt x="1980" y="821"/>
                    <a:pt x="1303" y="1398"/>
                  </a:cubicBezTo>
                  <a:cubicBezTo>
                    <a:pt x="602" y="1974"/>
                    <a:pt x="100" y="2826"/>
                    <a:pt x="50" y="3704"/>
                  </a:cubicBezTo>
                  <a:cubicBezTo>
                    <a:pt x="0" y="4857"/>
                    <a:pt x="652" y="5759"/>
                    <a:pt x="1679" y="6160"/>
                  </a:cubicBezTo>
                  <a:cubicBezTo>
                    <a:pt x="2983" y="6636"/>
                    <a:pt x="4110" y="7413"/>
                    <a:pt x="5514" y="7689"/>
                  </a:cubicBezTo>
                  <a:cubicBezTo>
                    <a:pt x="5990" y="7791"/>
                    <a:pt x="6483" y="7846"/>
                    <a:pt x="6975" y="7846"/>
                  </a:cubicBezTo>
                  <a:cubicBezTo>
                    <a:pt x="7934" y="7846"/>
                    <a:pt x="8888" y="7634"/>
                    <a:pt x="9699" y="7137"/>
                  </a:cubicBezTo>
                  <a:cubicBezTo>
                    <a:pt x="10176" y="6836"/>
                    <a:pt x="10577" y="6435"/>
                    <a:pt x="10802" y="5934"/>
                  </a:cubicBezTo>
                  <a:cubicBezTo>
                    <a:pt x="11028" y="5458"/>
                    <a:pt x="11028" y="4831"/>
                    <a:pt x="10727" y="4380"/>
                  </a:cubicBezTo>
                  <a:cubicBezTo>
                    <a:pt x="10351" y="3804"/>
                    <a:pt x="9524" y="3528"/>
                    <a:pt x="9424" y="2851"/>
                  </a:cubicBezTo>
                  <a:cubicBezTo>
                    <a:pt x="9323" y="2375"/>
                    <a:pt x="9674" y="1899"/>
                    <a:pt x="9599" y="1423"/>
                  </a:cubicBezTo>
                  <a:cubicBezTo>
                    <a:pt x="9549" y="1097"/>
                    <a:pt x="9349" y="846"/>
                    <a:pt x="9098" y="671"/>
                  </a:cubicBezTo>
                  <a:cubicBezTo>
                    <a:pt x="8822" y="471"/>
                    <a:pt x="8521" y="395"/>
                    <a:pt x="8221" y="295"/>
                  </a:cubicBezTo>
                  <a:cubicBezTo>
                    <a:pt x="7457" y="101"/>
                    <a:pt x="6673" y="0"/>
                    <a:pt x="5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2"/>
            <p:cNvSpPr/>
            <p:nvPr/>
          </p:nvSpPr>
          <p:spPr>
            <a:xfrm>
              <a:off x="7158277" y="1412400"/>
              <a:ext cx="695743" cy="372989"/>
            </a:xfrm>
            <a:custGeom>
              <a:avLst/>
              <a:gdLst/>
              <a:ahLst/>
              <a:cxnLst/>
              <a:rect l="l" t="t" r="r" b="b"/>
              <a:pathLst>
                <a:path w="9575" h="5133" extrusionOk="0">
                  <a:moveTo>
                    <a:pt x="5864" y="0"/>
                  </a:moveTo>
                  <a:cubicBezTo>
                    <a:pt x="5131" y="0"/>
                    <a:pt x="4399" y="88"/>
                    <a:pt x="3684" y="270"/>
                  </a:cubicBezTo>
                  <a:cubicBezTo>
                    <a:pt x="2807" y="471"/>
                    <a:pt x="1955" y="821"/>
                    <a:pt x="1278" y="1398"/>
                  </a:cubicBezTo>
                  <a:cubicBezTo>
                    <a:pt x="577" y="1974"/>
                    <a:pt x="75" y="2826"/>
                    <a:pt x="25" y="3704"/>
                  </a:cubicBezTo>
                  <a:cubicBezTo>
                    <a:pt x="0" y="4255"/>
                    <a:pt x="126" y="4731"/>
                    <a:pt x="376" y="5132"/>
                  </a:cubicBezTo>
                  <a:cubicBezTo>
                    <a:pt x="226" y="4205"/>
                    <a:pt x="501" y="3177"/>
                    <a:pt x="1103" y="2425"/>
                  </a:cubicBezTo>
                  <a:cubicBezTo>
                    <a:pt x="1830" y="1498"/>
                    <a:pt x="2907" y="947"/>
                    <a:pt x="4010" y="671"/>
                  </a:cubicBezTo>
                  <a:cubicBezTo>
                    <a:pt x="4849" y="466"/>
                    <a:pt x="5715" y="400"/>
                    <a:pt x="6578" y="400"/>
                  </a:cubicBezTo>
                  <a:cubicBezTo>
                    <a:pt x="6876" y="400"/>
                    <a:pt x="7173" y="408"/>
                    <a:pt x="7469" y="420"/>
                  </a:cubicBezTo>
                  <a:cubicBezTo>
                    <a:pt x="7820" y="445"/>
                    <a:pt x="8196" y="471"/>
                    <a:pt x="8547" y="571"/>
                  </a:cubicBezTo>
                  <a:cubicBezTo>
                    <a:pt x="8897" y="671"/>
                    <a:pt x="9223" y="872"/>
                    <a:pt x="9449" y="1172"/>
                  </a:cubicBezTo>
                  <a:cubicBezTo>
                    <a:pt x="9499" y="1222"/>
                    <a:pt x="9524" y="1298"/>
                    <a:pt x="9574" y="1398"/>
                  </a:cubicBezTo>
                  <a:cubicBezTo>
                    <a:pt x="9524" y="1097"/>
                    <a:pt x="9324" y="821"/>
                    <a:pt x="9073" y="671"/>
                  </a:cubicBezTo>
                  <a:cubicBezTo>
                    <a:pt x="8797" y="471"/>
                    <a:pt x="8496" y="395"/>
                    <a:pt x="8196" y="295"/>
                  </a:cubicBezTo>
                  <a:cubicBezTo>
                    <a:pt x="7432" y="101"/>
                    <a:pt x="6648" y="0"/>
                    <a:pt x="5864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2"/>
            <p:cNvSpPr/>
            <p:nvPr/>
          </p:nvSpPr>
          <p:spPr>
            <a:xfrm>
              <a:off x="7209214" y="1582359"/>
              <a:ext cx="570110" cy="535032"/>
            </a:xfrm>
            <a:custGeom>
              <a:avLst/>
              <a:gdLst/>
              <a:ahLst/>
              <a:cxnLst/>
              <a:rect l="l" t="t" r="r" b="b"/>
              <a:pathLst>
                <a:path w="7846" h="7363" extrusionOk="0">
                  <a:moveTo>
                    <a:pt x="4133" y="0"/>
                  </a:moveTo>
                  <a:cubicBezTo>
                    <a:pt x="4031" y="0"/>
                    <a:pt x="3927" y="28"/>
                    <a:pt x="3836" y="86"/>
                  </a:cubicBezTo>
                  <a:lnTo>
                    <a:pt x="2307" y="1089"/>
                  </a:lnTo>
                  <a:cubicBezTo>
                    <a:pt x="2006" y="1289"/>
                    <a:pt x="1655" y="1465"/>
                    <a:pt x="1304" y="1590"/>
                  </a:cubicBezTo>
                  <a:lnTo>
                    <a:pt x="176" y="1991"/>
                  </a:lnTo>
                  <a:cubicBezTo>
                    <a:pt x="1" y="2818"/>
                    <a:pt x="126" y="3695"/>
                    <a:pt x="602" y="4447"/>
                  </a:cubicBezTo>
                  <a:lnTo>
                    <a:pt x="1480" y="5826"/>
                  </a:lnTo>
                  <a:cubicBezTo>
                    <a:pt x="2112" y="6814"/>
                    <a:pt x="3184" y="7363"/>
                    <a:pt x="4276" y="7363"/>
                  </a:cubicBezTo>
                  <a:cubicBezTo>
                    <a:pt x="4873" y="7363"/>
                    <a:pt x="5476" y="7199"/>
                    <a:pt x="6016" y="6853"/>
                  </a:cubicBezTo>
                  <a:cubicBezTo>
                    <a:pt x="7319" y="6026"/>
                    <a:pt x="7846" y="4422"/>
                    <a:pt x="7369" y="3019"/>
                  </a:cubicBezTo>
                  <a:lnTo>
                    <a:pt x="7369" y="3019"/>
                  </a:lnTo>
                  <a:lnTo>
                    <a:pt x="7219" y="3044"/>
                  </a:lnTo>
                  <a:cubicBezTo>
                    <a:pt x="7163" y="3054"/>
                    <a:pt x="7107" y="3060"/>
                    <a:pt x="7051" y="3060"/>
                  </a:cubicBezTo>
                  <a:cubicBezTo>
                    <a:pt x="6716" y="3060"/>
                    <a:pt x="6414" y="2869"/>
                    <a:pt x="6242" y="2568"/>
                  </a:cubicBezTo>
                  <a:lnTo>
                    <a:pt x="5916" y="1916"/>
                  </a:lnTo>
                  <a:cubicBezTo>
                    <a:pt x="5816" y="1766"/>
                    <a:pt x="5690" y="1640"/>
                    <a:pt x="5515" y="1615"/>
                  </a:cubicBezTo>
                  <a:cubicBezTo>
                    <a:pt x="5339" y="1590"/>
                    <a:pt x="5214" y="1465"/>
                    <a:pt x="5139" y="1315"/>
                  </a:cubicBezTo>
                  <a:lnTo>
                    <a:pt x="4638" y="312"/>
                  </a:lnTo>
                  <a:cubicBezTo>
                    <a:pt x="4537" y="111"/>
                    <a:pt x="4337" y="0"/>
                    <a:pt x="4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2"/>
            <p:cNvSpPr/>
            <p:nvPr/>
          </p:nvSpPr>
          <p:spPr>
            <a:xfrm>
              <a:off x="7697289" y="1712425"/>
              <a:ext cx="140311" cy="142133"/>
            </a:xfrm>
            <a:custGeom>
              <a:avLst/>
              <a:gdLst/>
              <a:ahLst/>
              <a:cxnLst/>
              <a:rect l="l" t="t" r="r" b="b"/>
              <a:pathLst>
                <a:path w="1931" h="1956" extrusionOk="0">
                  <a:moveTo>
                    <a:pt x="978" y="1"/>
                  </a:moveTo>
                  <a:cubicBezTo>
                    <a:pt x="427" y="1"/>
                    <a:pt x="1" y="452"/>
                    <a:pt x="1" y="978"/>
                  </a:cubicBezTo>
                  <a:cubicBezTo>
                    <a:pt x="1" y="1504"/>
                    <a:pt x="427" y="1956"/>
                    <a:pt x="978" y="1956"/>
                  </a:cubicBezTo>
                  <a:cubicBezTo>
                    <a:pt x="1505" y="1956"/>
                    <a:pt x="1931" y="1504"/>
                    <a:pt x="1931" y="978"/>
                  </a:cubicBezTo>
                  <a:cubicBezTo>
                    <a:pt x="1931" y="452"/>
                    <a:pt x="1505" y="1"/>
                    <a:pt x="9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2"/>
            <p:cNvSpPr/>
            <p:nvPr/>
          </p:nvSpPr>
          <p:spPr>
            <a:xfrm>
              <a:off x="7730060" y="1745197"/>
              <a:ext cx="74770" cy="76589"/>
            </a:xfrm>
            <a:custGeom>
              <a:avLst/>
              <a:gdLst/>
              <a:ahLst/>
              <a:cxnLst/>
              <a:rect l="l" t="t" r="r" b="b"/>
              <a:pathLst>
                <a:path w="1029" h="1054" extrusionOk="0">
                  <a:moveTo>
                    <a:pt x="527" y="1"/>
                  </a:moveTo>
                  <a:cubicBezTo>
                    <a:pt x="226" y="1"/>
                    <a:pt x="1" y="251"/>
                    <a:pt x="1" y="527"/>
                  </a:cubicBezTo>
                  <a:cubicBezTo>
                    <a:pt x="1" y="803"/>
                    <a:pt x="226" y="1053"/>
                    <a:pt x="527" y="1053"/>
                  </a:cubicBezTo>
                  <a:cubicBezTo>
                    <a:pt x="803" y="1053"/>
                    <a:pt x="1028" y="803"/>
                    <a:pt x="1028" y="527"/>
                  </a:cubicBezTo>
                  <a:cubicBezTo>
                    <a:pt x="1028" y="251"/>
                    <a:pt x="803" y="1"/>
                    <a:pt x="52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2"/>
            <p:cNvSpPr/>
            <p:nvPr/>
          </p:nvSpPr>
          <p:spPr>
            <a:xfrm>
              <a:off x="7271195" y="1783563"/>
              <a:ext cx="114807" cy="85599"/>
            </a:xfrm>
            <a:custGeom>
              <a:avLst/>
              <a:gdLst/>
              <a:ahLst/>
              <a:cxnLst/>
              <a:rect l="l" t="t" r="r" b="b"/>
              <a:pathLst>
                <a:path w="1580" h="1178" extrusionOk="0">
                  <a:moveTo>
                    <a:pt x="1227" y="0"/>
                  </a:moveTo>
                  <a:cubicBezTo>
                    <a:pt x="978" y="0"/>
                    <a:pt x="730" y="72"/>
                    <a:pt x="526" y="225"/>
                  </a:cubicBezTo>
                  <a:cubicBezTo>
                    <a:pt x="201" y="450"/>
                    <a:pt x="25" y="801"/>
                    <a:pt x="0" y="1177"/>
                  </a:cubicBezTo>
                  <a:lnTo>
                    <a:pt x="1579" y="49"/>
                  </a:lnTo>
                  <a:cubicBezTo>
                    <a:pt x="1465" y="17"/>
                    <a:pt x="1346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2"/>
            <p:cNvSpPr/>
            <p:nvPr/>
          </p:nvSpPr>
          <p:spPr>
            <a:xfrm>
              <a:off x="7451472" y="1699346"/>
              <a:ext cx="134789" cy="56897"/>
            </a:xfrm>
            <a:custGeom>
              <a:avLst/>
              <a:gdLst/>
              <a:ahLst/>
              <a:cxnLst/>
              <a:rect l="l" t="t" r="r" b="b"/>
              <a:pathLst>
                <a:path w="1855" h="783" extrusionOk="0">
                  <a:moveTo>
                    <a:pt x="1123" y="0"/>
                  </a:moveTo>
                  <a:cubicBezTo>
                    <a:pt x="1008" y="0"/>
                    <a:pt x="891" y="17"/>
                    <a:pt x="777" y="55"/>
                  </a:cubicBezTo>
                  <a:cubicBezTo>
                    <a:pt x="401" y="156"/>
                    <a:pt x="126" y="456"/>
                    <a:pt x="0" y="782"/>
                  </a:cubicBezTo>
                  <a:lnTo>
                    <a:pt x="1855" y="231"/>
                  </a:lnTo>
                  <a:cubicBezTo>
                    <a:pt x="1645" y="91"/>
                    <a:pt x="1387" y="0"/>
                    <a:pt x="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2"/>
            <p:cNvSpPr/>
            <p:nvPr/>
          </p:nvSpPr>
          <p:spPr>
            <a:xfrm>
              <a:off x="7371325" y="1879986"/>
              <a:ext cx="34660" cy="32845"/>
            </a:xfrm>
            <a:custGeom>
              <a:avLst/>
              <a:gdLst/>
              <a:ahLst/>
              <a:cxnLst/>
              <a:rect l="l" t="t" r="r" b="b"/>
              <a:pathLst>
                <a:path w="477" h="452" extrusionOk="0">
                  <a:moveTo>
                    <a:pt x="251" y="0"/>
                  </a:moveTo>
                  <a:cubicBezTo>
                    <a:pt x="126" y="0"/>
                    <a:pt x="1" y="101"/>
                    <a:pt x="1" y="226"/>
                  </a:cubicBezTo>
                  <a:cubicBezTo>
                    <a:pt x="1" y="351"/>
                    <a:pt x="126" y="452"/>
                    <a:pt x="251" y="452"/>
                  </a:cubicBezTo>
                  <a:cubicBezTo>
                    <a:pt x="351" y="452"/>
                    <a:pt x="477" y="351"/>
                    <a:pt x="477" y="226"/>
                  </a:cubicBezTo>
                  <a:cubicBezTo>
                    <a:pt x="477" y="101"/>
                    <a:pt x="351" y="0"/>
                    <a:pt x="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2"/>
            <p:cNvSpPr/>
            <p:nvPr/>
          </p:nvSpPr>
          <p:spPr>
            <a:xfrm>
              <a:off x="7537068" y="1805289"/>
              <a:ext cx="32843" cy="32917"/>
            </a:xfrm>
            <a:custGeom>
              <a:avLst/>
              <a:gdLst/>
              <a:ahLst/>
              <a:cxnLst/>
              <a:rect l="l" t="t" r="r" b="b"/>
              <a:pathLst>
                <a:path w="452" h="453" extrusionOk="0">
                  <a:moveTo>
                    <a:pt x="226" y="1"/>
                  </a:moveTo>
                  <a:cubicBezTo>
                    <a:pt x="101" y="1"/>
                    <a:pt x="0" y="101"/>
                    <a:pt x="0" y="226"/>
                  </a:cubicBezTo>
                  <a:cubicBezTo>
                    <a:pt x="0" y="352"/>
                    <a:pt x="101" y="452"/>
                    <a:pt x="226" y="452"/>
                  </a:cubicBezTo>
                  <a:cubicBezTo>
                    <a:pt x="351" y="452"/>
                    <a:pt x="451" y="352"/>
                    <a:pt x="451" y="226"/>
                  </a:cubicBezTo>
                  <a:cubicBezTo>
                    <a:pt x="451" y="101"/>
                    <a:pt x="351" y="1"/>
                    <a:pt x="2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2"/>
            <p:cNvSpPr/>
            <p:nvPr/>
          </p:nvSpPr>
          <p:spPr>
            <a:xfrm>
              <a:off x="7451472" y="1925546"/>
              <a:ext cx="65614" cy="37713"/>
            </a:xfrm>
            <a:custGeom>
              <a:avLst/>
              <a:gdLst/>
              <a:ahLst/>
              <a:cxnLst/>
              <a:rect l="l" t="t" r="r" b="b"/>
              <a:pathLst>
                <a:path w="903" h="519" extrusionOk="0">
                  <a:moveTo>
                    <a:pt x="903" y="0"/>
                  </a:moveTo>
                  <a:cubicBezTo>
                    <a:pt x="752" y="25"/>
                    <a:pt x="577" y="75"/>
                    <a:pt x="401" y="125"/>
                  </a:cubicBezTo>
                  <a:cubicBezTo>
                    <a:pt x="251" y="201"/>
                    <a:pt x="101" y="301"/>
                    <a:pt x="0" y="451"/>
                  </a:cubicBezTo>
                  <a:cubicBezTo>
                    <a:pt x="153" y="470"/>
                    <a:pt x="290" y="518"/>
                    <a:pt x="425" y="518"/>
                  </a:cubicBezTo>
                  <a:cubicBezTo>
                    <a:pt x="467" y="518"/>
                    <a:pt x="510" y="513"/>
                    <a:pt x="552" y="501"/>
                  </a:cubicBezTo>
                  <a:cubicBezTo>
                    <a:pt x="727" y="426"/>
                    <a:pt x="903" y="201"/>
                    <a:pt x="903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2"/>
            <p:cNvSpPr/>
            <p:nvPr/>
          </p:nvSpPr>
          <p:spPr>
            <a:xfrm>
              <a:off x="7433233" y="1910941"/>
              <a:ext cx="202220" cy="138790"/>
            </a:xfrm>
            <a:custGeom>
              <a:avLst/>
              <a:gdLst/>
              <a:ahLst/>
              <a:cxnLst/>
              <a:rect l="l" t="t" r="r" b="b"/>
              <a:pathLst>
                <a:path w="2783" h="1910" extrusionOk="0">
                  <a:moveTo>
                    <a:pt x="2707" y="1"/>
                  </a:moveTo>
                  <a:lnTo>
                    <a:pt x="2707" y="1"/>
                  </a:lnTo>
                  <a:cubicBezTo>
                    <a:pt x="2081" y="878"/>
                    <a:pt x="1053" y="1454"/>
                    <a:pt x="1" y="1554"/>
                  </a:cubicBezTo>
                  <a:cubicBezTo>
                    <a:pt x="352" y="1705"/>
                    <a:pt x="728" y="1880"/>
                    <a:pt x="1103" y="1905"/>
                  </a:cubicBezTo>
                  <a:cubicBezTo>
                    <a:pt x="1141" y="1908"/>
                    <a:pt x="1179" y="1909"/>
                    <a:pt x="1217" y="1909"/>
                  </a:cubicBezTo>
                  <a:cubicBezTo>
                    <a:pt x="1559" y="1909"/>
                    <a:pt x="1910" y="1808"/>
                    <a:pt x="2181" y="1605"/>
                  </a:cubicBezTo>
                  <a:cubicBezTo>
                    <a:pt x="2632" y="1254"/>
                    <a:pt x="2783" y="577"/>
                    <a:pt x="27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2"/>
            <p:cNvSpPr/>
            <p:nvPr/>
          </p:nvSpPr>
          <p:spPr>
            <a:xfrm>
              <a:off x="7416884" y="2400835"/>
              <a:ext cx="167560" cy="178538"/>
            </a:xfrm>
            <a:custGeom>
              <a:avLst/>
              <a:gdLst/>
              <a:ahLst/>
              <a:cxnLst/>
              <a:rect l="l" t="t" r="r" b="b"/>
              <a:pathLst>
                <a:path w="2306" h="2457" extrusionOk="0">
                  <a:moveTo>
                    <a:pt x="25" y="0"/>
                  </a:moveTo>
                  <a:cubicBezTo>
                    <a:pt x="0" y="25"/>
                    <a:pt x="0" y="51"/>
                    <a:pt x="25" y="51"/>
                  </a:cubicBezTo>
                  <a:lnTo>
                    <a:pt x="2256" y="2457"/>
                  </a:lnTo>
                  <a:lnTo>
                    <a:pt x="2306" y="2457"/>
                  </a:lnTo>
                  <a:cubicBezTo>
                    <a:pt x="2306" y="2432"/>
                    <a:pt x="2306" y="2406"/>
                    <a:pt x="2306" y="2406"/>
                  </a:cubicBezTo>
                  <a:lnTo>
                    <a:pt x="75" y="25"/>
                  </a:ln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2"/>
            <p:cNvSpPr/>
            <p:nvPr/>
          </p:nvSpPr>
          <p:spPr>
            <a:xfrm>
              <a:off x="7347636" y="4227946"/>
              <a:ext cx="163999" cy="167129"/>
            </a:xfrm>
            <a:custGeom>
              <a:avLst/>
              <a:gdLst/>
              <a:ahLst/>
              <a:cxnLst/>
              <a:rect l="l" t="t" r="r" b="b"/>
              <a:pathLst>
                <a:path w="2257" h="2300" extrusionOk="0">
                  <a:moveTo>
                    <a:pt x="845" y="0"/>
                  </a:moveTo>
                  <a:cubicBezTo>
                    <a:pt x="773" y="0"/>
                    <a:pt x="700" y="6"/>
                    <a:pt x="627" y="18"/>
                  </a:cubicBezTo>
                  <a:cubicBezTo>
                    <a:pt x="226" y="394"/>
                    <a:pt x="1" y="946"/>
                    <a:pt x="51" y="1522"/>
                  </a:cubicBezTo>
                  <a:lnTo>
                    <a:pt x="126" y="2299"/>
                  </a:lnTo>
                  <a:lnTo>
                    <a:pt x="2256" y="1171"/>
                  </a:lnTo>
                  <a:lnTo>
                    <a:pt x="2106" y="820"/>
                  </a:lnTo>
                  <a:cubicBezTo>
                    <a:pt x="1886" y="314"/>
                    <a:pt x="1375" y="0"/>
                    <a:pt x="8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2"/>
            <p:cNvSpPr/>
            <p:nvPr/>
          </p:nvSpPr>
          <p:spPr>
            <a:xfrm>
              <a:off x="7393196" y="4114519"/>
              <a:ext cx="808661" cy="398277"/>
            </a:xfrm>
            <a:custGeom>
              <a:avLst/>
              <a:gdLst/>
              <a:ahLst/>
              <a:cxnLst/>
              <a:rect l="l" t="t" r="r" b="b"/>
              <a:pathLst>
                <a:path w="11129" h="5481" extrusionOk="0">
                  <a:moveTo>
                    <a:pt x="9198" y="1"/>
                  </a:moveTo>
                  <a:lnTo>
                    <a:pt x="5940" y="2883"/>
                  </a:lnTo>
                  <a:lnTo>
                    <a:pt x="3183" y="1053"/>
                  </a:lnTo>
                  <a:cubicBezTo>
                    <a:pt x="2846" y="829"/>
                    <a:pt x="2462" y="714"/>
                    <a:pt x="2075" y="714"/>
                  </a:cubicBezTo>
                  <a:cubicBezTo>
                    <a:pt x="1771" y="714"/>
                    <a:pt x="1465" y="785"/>
                    <a:pt x="1178" y="928"/>
                  </a:cubicBezTo>
                  <a:lnTo>
                    <a:pt x="401" y="1304"/>
                  </a:lnTo>
                  <a:cubicBezTo>
                    <a:pt x="251" y="1379"/>
                    <a:pt x="126" y="1479"/>
                    <a:pt x="0" y="1579"/>
                  </a:cubicBezTo>
                  <a:cubicBezTo>
                    <a:pt x="73" y="1567"/>
                    <a:pt x="146" y="1561"/>
                    <a:pt x="218" y="1561"/>
                  </a:cubicBezTo>
                  <a:cubicBezTo>
                    <a:pt x="748" y="1561"/>
                    <a:pt x="1259" y="1875"/>
                    <a:pt x="1479" y="2381"/>
                  </a:cubicBezTo>
                  <a:lnTo>
                    <a:pt x="1629" y="2732"/>
                  </a:lnTo>
                  <a:lnTo>
                    <a:pt x="2081" y="2482"/>
                  </a:lnTo>
                  <a:lnTo>
                    <a:pt x="5013" y="5063"/>
                  </a:lnTo>
                  <a:cubicBezTo>
                    <a:pt x="5319" y="5342"/>
                    <a:pt x="5703" y="5481"/>
                    <a:pt x="6091" y="5481"/>
                  </a:cubicBezTo>
                  <a:cubicBezTo>
                    <a:pt x="6401" y="5481"/>
                    <a:pt x="6714" y="5392"/>
                    <a:pt x="6993" y="5214"/>
                  </a:cubicBezTo>
                  <a:lnTo>
                    <a:pt x="11128" y="2482"/>
                  </a:lnTo>
                  <a:lnTo>
                    <a:pt x="91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2"/>
            <p:cNvSpPr/>
            <p:nvPr/>
          </p:nvSpPr>
          <p:spPr>
            <a:xfrm>
              <a:off x="7693656" y="4114519"/>
              <a:ext cx="508202" cy="398277"/>
            </a:xfrm>
            <a:custGeom>
              <a:avLst/>
              <a:gdLst/>
              <a:ahLst/>
              <a:cxnLst/>
              <a:rect l="l" t="t" r="r" b="b"/>
              <a:pathLst>
                <a:path w="6994" h="5481" extrusionOk="0">
                  <a:moveTo>
                    <a:pt x="5063" y="1"/>
                  </a:moveTo>
                  <a:lnTo>
                    <a:pt x="3685" y="1204"/>
                  </a:lnTo>
                  <a:lnTo>
                    <a:pt x="3209" y="2707"/>
                  </a:lnTo>
                  <a:cubicBezTo>
                    <a:pt x="3008" y="3309"/>
                    <a:pt x="2507" y="3760"/>
                    <a:pt x="1905" y="3885"/>
                  </a:cubicBezTo>
                  <a:lnTo>
                    <a:pt x="1" y="4311"/>
                  </a:lnTo>
                  <a:lnTo>
                    <a:pt x="878" y="5063"/>
                  </a:lnTo>
                  <a:cubicBezTo>
                    <a:pt x="1184" y="5342"/>
                    <a:pt x="1568" y="5481"/>
                    <a:pt x="1956" y="5481"/>
                  </a:cubicBezTo>
                  <a:cubicBezTo>
                    <a:pt x="2266" y="5481"/>
                    <a:pt x="2579" y="5392"/>
                    <a:pt x="2858" y="5214"/>
                  </a:cubicBezTo>
                  <a:lnTo>
                    <a:pt x="6993" y="2482"/>
                  </a:lnTo>
                  <a:lnTo>
                    <a:pt x="5063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2"/>
            <p:cNvSpPr/>
            <p:nvPr/>
          </p:nvSpPr>
          <p:spPr>
            <a:xfrm>
              <a:off x="8928414" y="4249309"/>
              <a:ext cx="865120" cy="866966"/>
            </a:xfrm>
            <a:custGeom>
              <a:avLst/>
              <a:gdLst/>
              <a:ahLst/>
              <a:cxnLst/>
              <a:rect l="l" t="t" r="r" b="b"/>
              <a:pathLst>
                <a:path w="11906" h="11931" extrusionOk="0">
                  <a:moveTo>
                    <a:pt x="4136" y="0"/>
                  </a:moveTo>
                  <a:lnTo>
                    <a:pt x="0" y="2381"/>
                  </a:lnTo>
                  <a:lnTo>
                    <a:pt x="1930" y="4787"/>
                  </a:lnTo>
                  <a:cubicBezTo>
                    <a:pt x="2857" y="5940"/>
                    <a:pt x="4211" y="6692"/>
                    <a:pt x="5715" y="6867"/>
                  </a:cubicBezTo>
                  <a:lnTo>
                    <a:pt x="7444" y="7043"/>
                  </a:lnTo>
                  <a:lnTo>
                    <a:pt x="9073" y="10000"/>
                  </a:lnTo>
                  <a:lnTo>
                    <a:pt x="9023" y="10025"/>
                  </a:lnTo>
                  <a:cubicBezTo>
                    <a:pt x="10226" y="10201"/>
                    <a:pt x="11278" y="10877"/>
                    <a:pt x="11905" y="11930"/>
                  </a:cubicBezTo>
                  <a:lnTo>
                    <a:pt x="9850" y="6065"/>
                  </a:lnTo>
                  <a:cubicBezTo>
                    <a:pt x="9674" y="5514"/>
                    <a:pt x="9273" y="5088"/>
                    <a:pt x="8772" y="4812"/>
                  </a:cubicBezTo>
                  <a:lnTo>
                    <a:pt x="7118" y="3960"/>
                  </a:lnTo>
                  <a:lnTo>
                    <a:pt x="41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2"/>
            <p:cNvSpPr/>
            <p:nvPr/>
          </p:nvSpPr>
          <p:spPr>
            <a:xfrm>
              <a:off x="9523885" y="4977755"/>
              <a:ext cx="269651" cy="138499"/>
            </a:xfrm>
            <a:custGeom>
              <a:avLst/>
              <a:gdLst/>
              <a:ahLst/>
              <a:cxnLst/>
              <a:rect l="l" t="t" r="r" b="b"/>
              <a:pathLst>
                <a:path w="3711" h="1906" extrusionOk="0">
                  <a:moveTo>
                    <a:pt x="828" y="0"/>
                  </a:moveTo>
                  <a:lnTo>
                    <a:pt x="703" y="176"/>
                  </a:lnTo>
                  <a:cubicBezTo>
                    <a:pt x="276" y="652"/>
                    <a:pt x="26" y="1278"/>
                    <a:pt x="1" y="1905"/>
                  </a:cubicBezTo>
                  <a:lnTo>
                    <a:pt x="3710" y="1905"/>
                  </a:lnTo>
                  <a:cubicBezTo>
                    <a:pt x="3083" y="852"/>
                    <a:pt x="2031" y="176"/>
                    <a:pt x="8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2"/>
            <p:cNvSpPr/>
            <p:nvPr/>
          </p:nvSpPr>
          <p:spPr>
            <a:xfrm>
              <a:off x="8928414" y="4249309"/>
              <a:ext cx="593725" cy="370519"/>
            </a:xfrm>
            <a:custGeom>
              <a:avLst/>
              <a:gdLst/>
              <a:ahLst/>
              <a:cxnLst/>
              <a:rect l="l" t="t" r="r" b="b"/>
              <a:pathLst>
                <a:path w="8171" h="5099" extrusionOk="0">
                  <a:moveTo>
                    <a:pt x="4136" y="0"/>
                  </a:moveTo>
                  <a:lnTo>
                    <a:pt x="0" y="2381"/>
                  </a:lnTo>
                  <a:lnTo>
                    <a:pt x="3058" y="4361"/>
                  </a:lnTo>
                  <a:cubicBezTo>
                    <a:pt x="3813" y="4847"/>
                    <a:pt x="4691" y="5098"/>
                    <a:pt x="5580" y="5098"/>
                  </a:cubicBezTo>
                  <a:cubicBezTo>
                    <a:pt x="6019" y="5098"/>
                    <a:pt x="6461" y="5037"/>
                    <a:pt x="6893" y="4912"/>
                  </a:cubicBezTo>
                  <a:lnTo>
                    <a:pt x="8171" y="4511"/>
                  </a:lnTo>
                  <a:lnTo>
                    <a:pt x="7118" y="3960"/>
                  </a:lnTo>
                  <a:lnTo>
                    <a:pt x="4136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2"/>
            <p:cNvSpPr/>
            <p:nvPr/>
          </p:nvSpPr>
          <p:spPr>
            <a:xfrm>
              <a:off x="9279883" y="3575432"/>
              <a:ext cx="475358" cy="539320"/>
            </a:xfrm>
            <a:custGeom>
              <a:avLst/>
              <a:gdLst/>
              <a:ahLst/>
              <a:cxnLst/>
              <a:rect l="l" t="t" r="r" b="b"/>
              <a:pathLst>
                <a:path w="6542" h="7422" extrusionOk="0">
                  <a:moveTo>
                    <a:pt x="3309" y="1"/>
                  </a:moveTo>
                  <a:cubicBezTo>
                    <a:pt x="4386" y="1129"/>
                    <a:pt x="4637" y="2958"/>
                    <a:pt x="3935" y="4362"/>
                  </a:cubicBezTo>
                  <a:cubicBezTo>
                    <a:pt x="3287" y="5592"/>
                    <a:pt x="1900" y="6403"/>
                    <a:pt x="504" y="6403"/>
                  </a:cubicBezTo>
                  <a:cubicBezTo>
                    <a:pt x="336" y="6403"/>
                    <a:pt x="168" y="6391"/>
                    <a:pt x="0" y="6367"/>
                  </a:cubicBezTo>
                  <a:lnTo>
                    <a:pt x="0" y="6367"/>
                  </a:lnTo>
                  <a:cubicBezTo>
                    <a:pt x="151" y="6592"/>
                    <a:pt x="201" y="6918"/>
                    <a:pt x="251" y="7169"/>
                  </a:cubicBezTo>
                  <a:cubicBezTo>
                    <a:pt x="995" y="7307"/>
                    <a:pt x="1750" y="7422"/>
                    <a:pt x="2510" y="7422"/>
                  </a:cubicBezTo>
                  <a:cubicBezTo>
                    <a:pt x="2851" y="7422"/>
                    <a:pt x="3193" y="7399"/>
                    <a:pt x="3534" y="7344"/>
                  </a:cubicBezTo>
                  <a:cubicBezTo>
                    <a:pt x="4612" y="7144"/>
                    <a:pt x="5639" y="6542"/>
                    <a:pt x="6116" y="5540"/>
                  </a:cubicBezTo>
                  <a:lnTo>
                    <a:pt x="6116" y="5540"/>
                  </a:lnTo>
                  <a:cubicBezTo>
                    <a:pt x="5965" y="5590"/>
                    <a:pt x="5715" y="5565"/>
                    <a:pt x="5564" y="5590"/>
                  </a:cubicBezTo>
                  <a:cubicBezTo>
                    <a:pt x="6316" y="4638"/>
                    <a:pt x="6542" y="3284"/>
                    <a:pt x="6066" y="2131"/>
                  </a:cubicBezTo>
                  <a:lnTo>
                    <a:pt x="6066" y="2131"/>
                  </a:lnTo>
                  <a:cubicBezTo>
                    <a:pt x="5990" y="2357"/>
                    <a:pt x="5865" y="2582"/>
                    <a:pt x="5765" y="2808"/>
                  </a:cubicBezTo>
                  <a:cubicBezTo>
                    <a:pt x="5614" y="1505"/>
                    <a:pt x="4537" y="427"/>
                    <a:pt x="33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2"/>
            <p:cNvSpPr/>
            <p:nvPr/>
          </p:nvSpPr>
          <p:spPr>
            <a:xfrm>
              <a:off x="9279883" y="4025289"/>
              <a:ext cx="262312" cy="89451"/>
            </a:xfrm>
            <a:custGeom>
              <a:avLst/>
              <a:gdLst/>
              <a:ahLst/>
              <a:cxnLst/>
              <a:rect l="l" t="t" r="r" b="b"/>
              <a:pathLst>
                <a:path w="3610" h="1231" extrusionOk="0">
                  <a:moveTo>
                    <a:pt x="1780" y="0"/>
                  </a:moveTo>
                  <a:cubicBezTo>
                    <a:pt x="1375" y="141"/>
                    <a:pt x="959" y="220"/>
                    <a:pt x="538" y="220"/>
                  </a:cubicBezTo>
                  <a:cubicBezTo>
                    <a:pt x="359" y="220"/>
                    <a:pt x="180" y="206"/>
                    <a:pt x="0" y="176"/>
                  </a:cubicBezTo>
                  <a:lnTo>
                    <a:pt x="0" y="176"/>
                  </a:lnTo>
                  <a:cubicBezTo>
                    <a:pt x="151" y="401"/>
                    <a:pt x="201" y="727"/>
                    <a:pt x="251" y="978"/>
                  </a:cubicBezTo>
                  <a:cubicBezTo>
                    <a:pt x="995" y="1116"/>
                    <a:pt x="1750" y="1231"/>
                    <a:pt x="2510" y="1231"/>
                  </a:cubicBezTo>
                  <a:cubicBezTo>
                    <a:pt x="2851" y="1231"/>
                    <a:pt x="3193" y="1208"/>
                    <a:pt x="3534" y="1153"/>
                  </a:cubicBezTo>
                  <a:cubicBezTo>
                    <a:pt x="3559" y="1153"/>
                    <a:pt x="3584" y="1128"/>
                    <a:pt x="3609" y="1128"/>
                  </a:cubicBezTo>
                  <a:cubicBezTo>
                    <a:pt x="3033" y="702"/>
                    <a:pt x="2406" y="326"/>
                    <a:pt x="1780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2"/>
            <p:cNvSpPr/>
            <p:nvPr/>
          </p:nvSpPr>
          <p:spPr>
            <a:xfrm>
              <a:off x="7944997" y="3779397"/>
              <a:ext cx="377046" cy="193725"/>
            </a:xfrm>
            <a:custGeom>
              <a:avLst/>
              <a:gdLst/>
              <a:ahLst/>
              <a:cxnLst/>
              <a:rect l="l" t="t" r="r" b="b"/>
              <a:pathLst>
                <a:path w="5189" h="2666" extrusionOk="0">
                  <a:moveTo>
                    <a:pt x="5158" y="1"/>
                  </a:moveTo>
                  <a:cubicBezTo>
                    <a:pt x="3448" y="1"/>
                    <a:pt x="424" y="2109"/>
                    <a:pt x="0" y="2658"/>
                  </a:cubicBezTo>
                  <a:cubicBezTo>
                    <a:pt x="103" y="2663"/>
                    <a:pt x="205" y="2665"/>
                    <a:pt x="307" y="2665"/>
                  </a:cubicBezTo>
                  <a:cubicBezTo>
                    <a:pt x="1231" y="2665"/>
                    <a:pt x="2145" y="2460"/>
                    <a:pt x="2958" y="2031"/>
                  </a:cubicBezTo>
                  <a:cubicBezTo>
                    <a:pt x="3885" y="1580"/>
                    <a:pt x="4662" y="853"/>
                    <a:pt x="5188" y="1"/>
                  </a:cubicBezTo>
                  <a:cubicBezTo>
                    <a:pt x="5178" y="1"/>
                    <a:pt x="5168" y="1"/>
                    <a:pt x="51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2"/>
            <p:cNvSpPr/>
            <p:nvPr/>
          </p:nvSpPr>
          <p:spPr>
            <a:xfrm>
              <a:off x="7997822" y="3379605"/>
              <a:ext cx="349725" cy="172289"/>
            </a:xfrm>
            <a:custGeom>
              <a:avLst/>
              <a:gdLst/>
              <a:ahLst/>
              <a:cxnLst/>
              <a:rect l="l" t="t" r="r" b="b"/>
              <a:pathLst>
                <a:path w="4813" h="2371" extrusionOk="0">
                  <a:moveTo>
                    <a:pt x="3098" y="1"/>
                  </a:moveTo>
                  <a:cubicBezTo>
                    <a:pt x="2522" y="1"/>
                    <a:pt x="1939" y="235"/>
                    <a:pt x="1454" y="566"/>
                  </a:cubicBezTo>
                  <a:cubicBezTo>
                    <a:pt x="877" y="942"/>
                    <a:pt x="426" y="1468"/>
                    <a:pt x="0" y="1969"/>
                  </a:cubicBezTo>
                  <a:cubicBezTo>
                    <a:pt x="176" y="2069"/>
                    <a:pt x="476" y="2270"/>
                    <a:pt x="677" y="2370"/>
                  </a:cubicBezTo>
                  <a:cubicBezTo>
                    <a:pt x="1980" y="1819"/>
                    <a:pt x="3409" y="1418"/>
                    <a:pt x="4812" y="1242"/>
                  </a:cubicBezTo>
                  <a:cubicBezTo>
                    <a:pt x="4637" y="566"/>
                    <a:pt x="4010" y="114"/>
                    <a:pt x="3334" y="14"/>
                  </a:cubicBezTo>
                  <a:cubicBezTo>
                    <a:pt x="3255" y="5"/>
                    <a:pt x="3177" y="1"/>
                    <a:pt x="30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2"/>
            <p:cNvSpPr/>
            <p:nvPr/>
          </p:nvSpPr>
          <p:spPr>
            <a:xfrm>
              <a:off x="7686390" y="3747425"/>
              <a:ext cx="180348" cy="315439"/>
            </a:xfrm>
            <a:custGeom>
              <a:avLst/>
              <a:gdLst/>
              <a:ahLst/>
              <a:cxnLst/>
              <a:rect l="l" t="t" r="r" b="b"/>
              <a:pathLst>
                <a:path w="2482" h="4341" extrusionOk="0">
                  <a:moveTo>
                    <a:pt x="1966" y="0"/>
                  </a:moveTo>
                  <a:cubicBezTo>
                    <a:pt x="1924" y="0"/>
                    <a:pt x="1878" y="5"/>
                    <a:pt x="1830" y="15"/>
                  </a:cubicBezTo>
                  <a:cubicBezTo>
                    <a:pt x="1203" y="65"/>
                    <a:pt x="652" y="516"/>
                    <a:pt x="376" y="1068"/>
                  </a:cubicBezTo>
                  <a:cubicBezTo>
                    <a:pt x="51" y="1694"/>
                    <a:pt x="0" y="2421"/>
                    <a:pt x="101" y="3098"/>
                  </a:cubicBezTo>
                  <a:cubicBezTo>
                    <a:pt x="151" y="3449"/>
                    <a:pt x="251" y="3799"/>
                    <a:pt x="502" y="4050"/>
                  </a:cubicBezTo>
                  <a:cubicBezTo>
                    <a:pt x="660" y="4226"/>
                    <a:pt x="906" y="4341"/>
                    <a:pt x="1142" y="4341"/>
                  </a:cubicBezTo>
                  <a:cubicBezTo>
                    <a:pt x="1242" y="4341"/>
                    <a:pt x="1340" y="4320"/>
                    <a:pt x="1429" y="4276"/>
                  </a:cubicBezTo>
                  <a:cubicBezTo>
                    <a:pt x="1705" y="4100"/>
                    <a:pt x="1830" y="3724"/>
                    <a:pt x="1805" y="3398"/>
                  </a:cubicBezTo>
                  <a:cubicBezTo>
                    <a:pt x="1780" y="3073"/>
                    <a:pt x="1680" y="2747"/>
                    <a:pt x="1655" y="2421"/>
                  </a:cubicBezTo>
                  <a:cubicBezTo>
                    <a:pt x="1629" y="1995"/>
                    <a:pt x="1755" y="1544"/>
                    <a:pt x="2005" y="1193"/>
                  </a:cubicBezTo>
                  <a:cubicBezTo>
                    <a:pt x="2206" y="917"/>
                    <a:pt x="2482" y="641"/>
                    <a:pt x="2356" y="291"/>
                  </a:cubicBezTo>
                  <a:cubicBezTo>
                    <a:pt x="2275" y="88"/>
                    <a:pt x="2145" y="0"/>
                    <a:pt x="1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2"/>
            <p:cNvSpPr/>
            <p:nvPr/>
          </p:nvSpPr>
          <p:spPr>
            <a:xfrm>
              <a:off x="8116190" y="4283896"/>
              <a:ext cx="894257" cy="272348"/>
            </a:xfrm>
            <a:custGeom>
              <a:avLst/>
              <a:gdLst/>
              <a:ahLst/>
              <a:cxnLst/>
              <a:rect l="l" t="t" r="r" b="b"/>
              <a:pathLst>
                <a:path w="12307" h="3748" extrusionOk="0">
                  <a:moveTo>
                    <a:pt x="3735" y="0"/>
                  </a:moveTo>
                  <a:lnTo>
                    <a:pt x="0" y="928"/>
                  </a:lnTo>
                  <a:cubicBezTo>
                    <a:pt x="376" y="1404"/>
                    <a:pt x="827" y="1805"/>
                    <a:pt x="1379" y="2131"/>
                  </a:cubicBezTo>
                  <a:lnTo>
                    <a:pt x="2882" y="3008"/>
                  </a:lnTo>
                  <a:cubicBezTo>
                    <a:pt x="3732" y="3498"/>
                    <a:pt x="4690" y="3747"/>
                    <a:pt x="5646" y="3747"/>
                  </a:cubicBezTo>
                  <a:cubicBezTo>
                    <a:pt x="6353" y="3747"/>
                    <a:pt x="7059" y="3611"/>
                    <a:pt x="7720" y="3334"/>
                  </a:cubicBezTo>
                  <a:lnTo>
                    <a:pt x="12306" y="1429"/>
                  </a:lnTo>
                  <a:lnTo>
                    <a:pt x="11003" y="552"/>
                  </a:lnTo>
                  <a:lnTo>
                    <a:pt x="6717" y="1153"/>
                  </a:lnTo>
                  <a:cubicBezTo>
                    <a:pt x="6568" y="1174"/>
                    <a:pt x="6420" y="1185"/>
                    <a:pt x="6272" y="1185"/>
                  </a:cubicBezTo>
                  <a:cubicBezTo>
                    <a:pt x="5548" y="1185"/>
                    <a:pt x="4848" y="934"/>
                    <a:pt x="4286" y="477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2"/>
            <p:cNvSpPr/>
            <p:nvPr/>
          </p:nvSpPr>
          <p:spPr>
            <a:xfrm>
              <a:off x="7506114" y="3457573"/>
              <a:ext cx="2627912" cy="1316326"/>
            </a:xfrm>
            <a:custGeom>
              <a:avLst/>
              <a:gdLst/>
              <a:ahLst/>
              <a:cxnLst/>
              <a:rect l="l" t="t" r="r" b="b"/>
              <a:pathLst>
                <a:path w="36166" h="18115" extrusionOk="0">
                  <a:moveTo>
                    <a:pt x="5541" y="1"/>
                  </a:moveTo>
                  <a:cubicBezTo>
                    <a:pt x="5309" y="1"/>
                    <a:pt x="5078" y="67"/>
                    <a:pt x="4887" y="194"/>
                  </a:cubicBezTo>
                  <a:lnTo>
                    <a:pt x="4161" y="671"/>
                  </a:lnTo>
                  <a:cubicBezTo>
                    <a:pt x="3982" y="790"/>
                    <a:pt x="3757" y="861"/>
                    <a:pt x="3534" y="861"/>
                  </a:cubicBezTo>
                  <a:cubicBezTo>
                    <a:pt x="3475" y="861"/>
                    <a:pt x="3416" y="856"/>
                    <a:pt x="3359" y="846"/>
                  </a:cubicBezTo>
                  <a:lnTo>
                    <a:pt x="251" y="445"/>
                  </a:lnTo>
                  <a:cubicBezTo>
                    <a:pt x="126" y="445"/>
                    <a:pt x="0" y="545"/>
                    <a:pt x="25" y="696"/>
                  </a:cubicBezTo>
                  <a:lnTo>
                    <a:pt x="276" y="2199"/>
                  </a:lnTo>
                  <a:cubicBezTo>
                    <a:pt x="376" y="2851"/>
                    <a:pt x="852" y="3377"/>
                    <a:pt x="1479" y="3528"/>
                  </a:cubicBezTo>
                  <a:lnTo>
                    <a:pt x="4060" y="4179"/>
                  </a:lnTo>
                  <a:cubicBezTo>
                    <a:pt x="4261" y="4229"/>
                    <a:pt x="4386" y="4405"/>
                    <a:pt x="4386" y="4580"/>
                  </a:cubicBezTo>
                  <a:cubicBezTo>
                    <a:pt x="4386" y="4806"/>
                    <a:pt x="4236" y="4981"/>
                    <a:pt x="4035" y="5006"/>
                  </a:cubicBezTo>
                  <a:lnTo>
                    <a:pt x="1178" y="5382"/>
                  </a:lnTo>
                  <a:lnTo>
                    <a:pt x="1303" y="5683"/>
                  </a:lnTo>
                  <a:cubicBezTo>
                    <a:pt x="1506" y="6133"/>
                    <a:pt x="1971" y="6421"/>
                    <a:pt x="2463" y="6421"/>
                  </a:cubicBezTo>
                  <a:cubicBezTo>
                    <a:pt x="2519" y="6421"/>
                    <a:pt x="2575" y="6418"/>
                    <a:pt x="2632" y="6410"/>
                  </a:cubicBezTo>
                  <a:lnTo>
                    <a:pt x="5163" y="6084"/>
                  </a:lnTo>
                  <a:cubicBezTo>
                    <a:pt x="5245" y="6070"/>
                    <a:pt x="5326" y="6063"/>
                    <a:pt x="5406" y="6063"/>
                  </a:cubicBezTo>
                  <a:cubicBezTo>
                    <a:pt x="5741" y="6063"/>
                    <a:pt x="6053" y="6187"/>
                    <a:pt x="6316" y="6410"/>
                  </a:cubicBezTo>
                  <a:cubicBezTo>
                    <a:pt x="6592" y="6610"/>
                    <a:pt x="6767" y="6911"/>
                    <a:pt x="6842" y="7237"/>
                  </a:cubicBezTo>
                  <a:lnTo>
                    <a:pt x="7544" y="10445"/>
                  </a:lnTo>
                  <a:cubicBezTo>
                    <a:pt x="7694" y="11122"/>
                    <a:pt x="7995" y="11748"/>
                    <a:pt x="8396" y="12300"/>
                  </a:cubicBezTo>
                  <a:lnTo>
                    <a:pt x="12131" y="11372"/>
                  </a:lnTo>
                  <a:lnTo>
                    <a:pt x="12682" y="11849"/>
                  </a:lnTo>
                  <a:cubicBezTo>
                    <a:pt x="13244" y="12306"/>
                    <a:pt x="13944" y="12557"/>
                    <a:pt x="14668" y="12557"/>
                  </a:cubicBezTo>
                  <a:cubicBezTo>
                    <a:pt x="14816" y="12557"/>
                    <a:pt x="14964" y="12546"/>
                    <a:pt x="15113" y="12525"/>
                  </a:cubicBezTo>
                  <a:lnTo>
                    <a:pt x="19399" y="11924"/>
                  </a:lnTo>
                  <a:lnTo>
                    <a:pt x="20702" y="12801"/>
                  </a:lnTo>
                  <a:lnTo>
                    <a:pt x="23609" y="14355"/>
                  </a:lnTo>
                  <a:cubicBezTo>
                    <a:pt x="24316" y="14734"/>
                    <a:pt x="25105" y="14923"/>
                    <a:pt x="25896" y="14923"/>
                  </a:cubicBezTo>
                  <a:cubicBezTo>
                    <a:pt x="26256" y="14923"/>
                    <a:pt x="26615" y="14884"/>
                    <a:pt x="26968" y="14806"/>
                  </a:cubicBezTo>
                  <a:lnTo>
                    <a:pt x="31028" y="13929"/>
                  </a:lnTo>
                  <a:lnTo>
                    <a:pt x="34662" y="17713"/>
                  </a:lnTo>
                  <a:cubicBezTo>
                    <a:pt x="34787" y="17864"/>
                    <a:pt x="34938" y="17989"/>
                    <a:pt x="35088" y="18114"/>
                  </a:cubicBezTo>
                  <a:cubicBezTo>
                    <a:pt x="34888" y="17563"/>
                    <a:pt x="35013" y="16911"/>
                    <a:pt x="35489" y="16485"/>
                  </a:cubicBezTo>
                  <a:lnTo>
                    <a:pt x="36166" y="15934"/>
                  </a:lnTo>
                  <a:lnTo>
                    <a:pt x="33434" y="12626"/>
                  </a:lnTo>
                  <a:cubicBezTo>
                    <a:pt x="33008" y="12124"/>
                    <a:pt x="32381" y="11823"/>
                    <a:pt x="31705" y="11823"/>
                  </a:cubicBezTo>
                  <a:lnTo>
                    <a:pt x="29374" y="11823"/>
                  </a:lnTo>
                  <a:lnTo>
                    <a:pt x="27243" y="9367"/>
                  </a:lnTo>
                  <a:cubicBezTo>
                    <a:pt x="25961" y="7902"/>
                    <a:pt x="24093" y="7064"/>
                    <a:pt x="22155" y="7064"/>
                  </a:cubicBezTo>
                  <a:cubicBezTo>
                    <a:pt x="21972" y="7064"/>
                    <a:pt x="21788" y="7071"/>
                    <a:pt x="21604" y="7087"/>
                  </a:cubicBezTo>
                  <a:lnTo>
                    <a:pt x="17419" y="7463"/>
                  </a:lnTo>
                  <a:lnTo>
                    <a:pt x="12757" y="6159"/>
                  </a:lnTo>
                  <a:cubicBezTo>
                    <a:pt x="12005" y="5934"/>
                    <a:pt x="11379" y="5432"/>
                    <a:pt x="11028" y="4731"/>
                  </a:cubicBezTo>
                  <a:lnTo>
                    <a:pt x="10050" y="2751"/>
                  </a:lnTo>
                  <a:cubicBezTo>
                    <a:pt x="9574" y="1823"/>
                    <a:pt x="8747" y="1097"/>
                    <a:pt x="7770" y="746"/>
                  </a:cubicBezTo>
                  <a:lnTo>
                    <a:pt x="5940" y="69"/>
                  </a:lnTo>
                  <a:cubicBezTo>
                    <a:pt x="5811" y="23"/>
                    <a:pt x="5676" y="1"/>
                    <a:pt x="55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2"/>
            <p:cNvSpPr/>
            <p:nvPr/>
          </p:nvSpPr>
          <p:spPr>
            <a:xfrm>
              <a:off x="10041098" y="4615312"/>
              <a:ext cx="242257" cy="201282"/>
            </a:xfrm>
            <a:custGeom>
              <a:avLst/>
              <a:gdLst/>
              <a:ahLst/>
              <a:cxnLst/>
              <a:rect l="l" t="t" r="r" b="b"/>
              <a:pathLst>
                <a:path w="3334" h="2770" extrusionOk="0">
                  <a:moveTo>
                    <a:pt x="1279" y="1"/>
                  </a:moveTo>
                  <a:lnTo>
                    <a:pt x="602" y="552"/>
                  </a:lnTo>
                  <a:cubicBezTo>
                    <a:pt x="126" y="978"/>
                    <a:pt x="1" y="1630"/>
                    <a:pt x="201" y="2181"/>
                  </a:cubicBezTo>
                  <a:cubicBezTo>
                    <a:pt x="737" y="2568"/>
                    <a:pt x="1379" y="2770"/>
                    <a:pt x="2027" y="2770"/>
                  </a:cubicBezTo>
                  <a:cubicBezTo>
                    <a:pt x="2470" y="2770"/>
                    <a:pt x="2917" y="2675"/>
                    <a:pt x="3334" y="2482"/>
                  </a:cubicBezTo>
                  <a:lnTo>
                    <a:pt x="12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2"/>
            <p:cNvSpPr/>
            <p:nvPr/>
          </p:nvSpPr>
          <p:spPr>
            <a:xfrm>
              <a:off x="7510038" y="3491506"/>
              <a:ext cx="127232" cy="82402"/>
            </a:xfrm>
            <a:custGeom>
              <a:avLst/>
              <a:gdLst/>
              <a:ahLst/>
              <a:cxnLst/>
              <a:rect l="l" t="t" r="r" b="b"/>
              <a:pathLst>
                <a:path w="1751" h="1134" extrusionOk="0">
                  <a:moveTo>
                    <a:pt x="234" y="0"/>
                  </a:moveTo>
                  <a:cubicBezTo>
                    <a:pt x="83" y="0"/>
                    <a:pt x="0" y="140"/>
                    <a:pt x="46" y="279"/>
                  </a:cubicBezTo>
                  <a:lnTo>
                    <a:pt x="197" y="705"/>
                  </a:lnTo>
                  <a:cubicBezTo>
                    <a:pt x="291" y="963"/>
                    <a:pt x="538" y="1133"/>
                    <a:pt x="817" y="1133"/>
                  </a:cubicBezTo>
                  <a:cubicBezTo>
                    <a:pt x="835" y="1133"/>
                    <a:pt x="854" y="1132"/>
                    <a:pt x="874" y="1131"/>
                  </a:cubicBezTo>
                  <a:lnTo>
                    <a:pt x="1475" y="1056"/>
                  </a:lnTo>
                  <a:cubicBezTo>
                    <a:pt x="1701" y="1031"/>
                    <a:pt x="1751" y="730"/>
                    <a:pt x="1575" y="630"/>
                  </a:cubicBezTo>
                  <a:lnTo>
                    <a:pt x="823" y="178"/>
                  </a:lnTo>
                  <a:cubicBezTo>
                    <a:pt x="648" y="78"/>
                    <a:pt x="473" y="28"/>
                    <a:pt x="272" y="3"/>
                  </a:cubicBezTo>
                  <a:cubicBezTo>
                    <a:pt x="259" y="1"/>
                    <a:pt x="246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2"/>
            <p:cNvSpPr/>
            <p:nvPr/>
          </p:nvSpPr>
          <p:spPr>
            <a:xfrm>
              <a:off x="7855767" y="3535395"/>
              <a:ext cx="49193" cy="52900"/>
            </a:xfrm>
            <a:custGeom>
              <a:avLst/>
              <a:gdLst/>
              <a:ahLst/>
              <a:cxnLst/>
              <a:rect l="l" t="t" r="r" b="b"/>
              <a:pathLst>
                <a:path w="677" h="728" extrusionOk="0">
                  <a:moveTo>
                    <a:pt x="494" y="0"/>
                  </a:moveTo>
                  <a:cubicBezTo>
                    <a:pt x="388" y="0"/>
                    <a:pt x="247" y="91"/>
                    <a:pt x="151" y="226"/>
                  </a:cubicBezTo>
                  <a:cubicBezTo>
                    <a:pt x="25" y="427"/>
                    <a:pt x="0" y="627"/>
                    <a:pt x="126" y="702"/>
                  </a:cubicBezTo>
                  <a:cubicBezTo>
                    <a:pt x="149" y="720"/>
                    <a:pt x="177" y="728"/>
                    <a:pt x="208" y="728"/>
                  </a:cubicBezTo>
                  <a:cubicBezTo>
                    <a:pt x="314" y="728"/>
                    <a:pt x="455" y="637"/>
                    <a:pt x="552" y="502"/>
                  </a:cubicBezTo>
                  <a:cubicBezTo>
                    <a:pt x="677" y="301"/>
                    <a:pt x="677" y="101"/>
                    <a:pt x="577" y="26"/>
                  </a:cubicBezTo>
                  <a:cubicBezTo>
                    <a:pt x="554" y="8"/>
                    <a:pt x="525" y="0"/>
                    <a:pt x="4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2"/>
            <p:cNvSpPr/>
            <p:nvPr/>
          </p:nvSpPr>
          <p:spPr>
            <a:xfrm>
              <a:off x="8010538" y="3839562"/>
              <a:ext cx="322404" cy="236815"/>
            </a:xfrm>
            <a:custGeom>
              <a:avLst/>
              <a:gdLst/>
              <a:ahLst/>
              <a:cxnLst/>
              <a:rect l="l" t="t" r="r" b="b"/>
              <a:pathLst>
                <a:path w="4437" h="3259" extrusionOk="0">
                  <a:moveTo>
                    <a:pt x="4437" y="0"/>
                  </a:moveTo>
                  <a:lnTo>
                    <a:pt x="2632" y="1504"/>
                  </a:lnTo>
                  <a:lnTo>
                    <a:pt x="1" y="2356"/>
                  </a:lnTo>
                  <a:lnTo>
                    <a:pt x="176" y="3258"/>
                  </a:lnTo>
                  <a:cubicBezTo>
                    <a:pt x="2231" y="3183"/>
                    <a:pt x="4036" y="1704"/>
                    <a:pt x="4437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2"/>
            <p:cNvSpPr/>
            <p:nvPr/>
          </p:nvSpPr>
          <p:spPr>
            <a:xfrm>
              <a:off x="7944997" y="3779397"/>
              <a:ext cx="402550" cy="253383"/>
            </a:xfrm>
            <a:custGeom>
              <a:avLst/>
              <a:gdLst/>
              <a:ahLst/>
              <a:cxnLst/>
              <a:rect l="l" t="t" r="r" b="b"/>
              <a:pathLst>
                <a:path w="5540" h="3487" extrusionOk="0">
                  <a:moveTo>
                    <a:pt x="5188" y="1"/>
                  </a:moveTo>
                  <a:cubicBezTo>
                    <a:pt x="4662" y="853"/>
                    <a:pt x="3885" y="1580"/>
                    <a:pt x="2958" y="2031"/>
                  </a:cubicBezTo>
                  <a:cubicBezTo>
                    <a:pt x="2145" y="2460"/>
                    <a:pt x="1231" y="2665"/>
                    <a:pt x="307" y="2665"/>
                  </a:cubicBezTo>
                  <a:cubicBezTo>
                    <a:pt x="205" y="2665"/>
                    <a:pt x="103" y="2663"/>
                    <a:pt x="0" y="2658"/>
                  </a:cubicBezTo>
                  <a:lnTo>
                    <a:pt x="0" y="2658"/>
                  </a:lnTo>
                  <a:lnTo>
                    <a:pt x="25" y="3034"/>
                  </a:lnTo>
                  <a:cubicBezTo>
                    <a:pt x="50" y="3184"/>
                    <a:pt x="50" y="3334"/>
                    <a:pt x="76" y="3460"/>
                  </a:cubicBezTo>
                  <a:cubicBezTo>
                    <a:pt x="267" y="3477"/>
                    <a:pt x="461" y="3487"/>
                    <a:pt x="655" y="3487"/>
                  </a:cubicBezTo>
                  <a:cubicBezTo>
                    <a:pt x="1557" y="3487"/>
                    <a:pt x="2480" y="3291"/>
                    <a:pt x="3284" y="2858"/>
                  </a:cubicBezTo>
                  <a:cubicBezTo>
                    <a:pt x="4236" y="2307"/>
                    <a:pt x="5038" y="1505"/>
                    <a:pt x="5539" y="527"/>
                  </a:cubicBezTo>
                  <a:cubicBezTo>
                    <a:pt x="5439" y="402"/>
                    <a:pt x="5289" y="126"/>
                    <a:pt x="5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2"/>
            <p:cNvSpPr/>
            <p:nvPr/>
          </p:nvSpPr>
          <p:spPr>
            <a:xfrm>
              <a:off x="7517013" y="4660799"/>
              <a:ext cx="163999" cy="204116"/>
            </a:xfrm>
            <a:custGeom>
              <a:avLst/>
              <a:gdLst/>
              <a:ahLst/>
              <a:cxnLst/>
              <a:rect l="l" t="t" r="r" b="b"/>
              <a:pathLst>
                <a:path w="2257" h="2809" extrusionOk="0">
                  <a:moveTo>
                    <a:pt x="1132" y="0"/>
                  </a:moveTo>
                  <a:cubicBezTo>
                    <a:pt x="798" y="0"/>
                    <a:pt x="467" y="127"/>
                    <a:pt x="226" y="352"/>
                  </a:cubicBezTo>
                  <a:cubicBezTo>
                    <a:pt x="1" y="1154"/>
                    <a:pt x="301" y="2031"/>
                    <a:pt x="1003" y="2533"/>
                  </a:cubicBezTo>
                  <a:lnTo>
                    <a:pt x="1429" y="2808"/>
                  </a:lnTo>
                  <a:lnTo>
                    <a:pt x="2256" y="452"/>
                  </a:lnTo>
                  <a:lnTo>
                    <a:pt x="1780" y="177"/>
                  </a:lnTo>
                  <a:cubicBezTo>
                    <a:pt x="1580" y="56"/>
                    <a:pt x="1355" y="0"/>
                    <a:pt x="1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2"/>
            <p:cNvSpPr/>
            <p:nvPr/>
          </p:nvSpPr>
          <p:spPr>
            <a:xfrm>
              <a:off x="7533435" y="4085018"/>
              <a:ext cx="854148" cy="608715"/>
            </a:xfrm>
            <a:custGeom>
              <a:avLst/>
              <a:gdLst/>
              <a:ahLst/>
              <a:cxnLst/>
              <a:rect l="l" t="t" r="r" b="b"/>
              <a:pathLst>
                <a:path w="11755" h="8377" extrusionOk="0">
                  <a:moveTo>
                    <a:pt x="9909" y="1"/>
                  </a:moveTo>
                  <a:cubicBezTo>
                    <a:pt x="9873" y="1"/>
                    <a:pt x="9836" y="2"/>
                    <a:pt x="9800" y="6"/>
                  </a:cubicBezTo>
                  <a:lnTo>
                    <a:pt x="9775" y="6"/>
                  </a:lnTo>
                  <a:cubicBezTo>
                    <a:pt x="9073" y="56"/>
                    <a:pt x="8446" y="457"/>
                    <a:pt x="8070" y="1033"/>
                  </a:cubicBezTo>
                  <a:lnTo>
                    <a:pt x="5890" y="4542"/>
                  </a:lnTo>
                  <a:lnTo>
                    <a:pt x="2356" y="5419"/>
                  </a:lnTo>
                  <a:cubicBezTo>
                    <a:pt x="1729" y="5569"/>
                    <a:pt x="1178" y="5970"/>
                    <a:pt x="877" y="6547"/>
                  </a:cubicBezTo>
                  <a:lnTo>
                    <a:pt x="176" y="7825"/>
                  </a:lnTo>
                  <a:cubicBezTo>
                    <a:pt x="100" y="7975"/>
                    <a:pt x="25" y="8126"/>
                    <a:pt x="0" y="8276"/>
                  </a:cubicBezTo>
                  <a:cubicBezTo>
                    <a:pt x="241" y="8051"/>
                    <a:pt x="572" y="7924"/>
                    <a:pt x="906" y="7924"/>
                  </a:cubicBezTo>
                  <a:cubicBezTo>
                    <a:pt x="1129" y="7924"/>
                    <a:pt x="1354" y="7980"/>
                    <a:pt x="1554" y="8101"/>
                  </a:cubicBezTo>
                  <a:lnTo>
                    <a:pt x="2030" y="8376"/>
                  </a:lnTo>
                  <a:lnTo>
                    <a:pt x="2281" y="7650"/>
                  </a:lnTo>
                  <a:lnTo>
                    <a:pt x="6316" y="6898"/>
                  </a:lnTo>
                  <a:cubicBezTo>
                    <a:pt x="6892" y="6798"/>
                    <a:pt x="7444" y="6522"/>
                    <a:pt x="7895" y="6146"/>
                  </a:cubicBezTo>
                  <a:lnTo>
                    <a:pt x="11755" y="2737"/>
                  </a:lnTo>
                  <a:lnTo>
                    <a:pt x="11078" y="858"/>
                  </a:lnTo>
                  <a:cubicBezTo>
                    <a:pt x="10914" y="341"/>
                    <a:pt x="10442" y="1"/>
                    <a:pt x="99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2"/>
            <p:cNvSpPr/>
            <p:nvPr/>
          </p:nvSpPr>
          <p:spPr>
            <a:xfrm>
              <a:off x="7994189" y="3449144"/>
              <a:ext cx="480808" cy="197431"/>
            </a:xfrm>
            <a:custGeom>
              <a:avLst/>
              <a:gdLst/>
              <a:ahLst/>
              <a:cxnLst/>
              <a:rect l="l" t="t" r="r" b="b"/>
              <a:pathLst>
                <a:path w="6617" h="2717" extrusionOk="0">
                  <a:moveTo>
                    <a:pt x="4760" y="1"/>
                  </a:moveTo>
                  <a:cubicBezTo>
                    <a:pt x="4567" y="1"/>
                    <a:pt x="4373" y="16"/>
                    <a:pt x="4186" y="35"/>
                  </a:cubicBezTo>
                  <a:cubicBezTo>
                    <a:pt x="2657" y="210"/>
                    <a:pt x="1178" y="862"/>
                    <a:pt x="0" y="1839"/>
                  </a:cubicBezTo>
                  <a:cubicBezTo>
                    <a:pt x="251" y="2015"/>
                    <a:pt x="426" y="2340"/>
                    <a:pt x="526" y="2641"/>
                  </a:cubicBezTo>
                  <a:cubicBezTo>
                    <a:pt x="1186" y="2473"/>
                    <a:pt x="1868" y="2391"/>
                    <a:pt x="2549" y="2391"/>
                  </a:cubicBezTo>
                  <a:cubicBezTo>
                    <a:pt x="3083" y="2391"/>
                    <a:pt x="3617" y="2442"/>
                    <a:pt x="4135" y="2541"/>
                  </a:cubicBezTo>
                  <a:cubicBezTo>
                    <a:pt x="4436" y="2616"/>
                    <a:pt x="4762" y="2691"/>
                    <a:pt x="5063" y="2716"/>
                  </a:cubicBezTo>
                  <a:cubicBezTo>
                    <a:pt x="5389" y="2716"/>
                    <a:pt x="5689" y="2691"/>
                    <a:pt x="5965" y="2541"/>
                  </a:cubicBezTo>
                  <a:cubicBezTo>
                    <a:pt x="6391" y="2290"/>
                    <a:pt x="6617" y="1764"/>
                    <a:pt x="6541" y="1288"/>
                  </a:cubicBezTo>
                  <a:cubicBezTo>
                    <a:pt x="6466" y="812"/>
                    <a:pt x="6140" y="386"/>
                    <a:pt x="5689" y="185"/>
                  </a:cubicBezTo>
                  <a:cubicBezTo>
                    <a:pt x="5407" y="44"/>
                    <a:pt x="5084" y="1"/>
                    <a:pt x="47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2"/>
            <p:cNvSpPr/>
            <p:nvPr/>
          </p:nvSpPr>
          <p:spPr>
            <a:xfrm>
              <a:off x="8079713" y="3498991"/>
              <a:ext cx="344275" cy="98388"/>
            </a:xfrm>
            <a:custGeom>
              <a:avLst/>
              <a:gdLst/>
              <a:ahLst/>
              <a:cxnLst/>
              <a:rect l="l" t="t" r="r" b="b"/>
              <a:pathLst>
                <a:path w="4738" h="1354" extrusionOk="0">
                  <a:moveTo>
                    <a:pt x="3560" y="0"/>
                  </a:moveTo>
                  <a:cubicBezTo>
                    <a:pt x="3435" y="0"/>
                    <a:pt x="3284" y="0"/>
                    <a:pt x="3084" y="25"/>
                  </a:cubicBezTo>
                  <a:cubicBezTo>
                    <a:pt x="2006" y="151"/>
                    <a:pt x="928" y="552"/>
                    <a:pt x="1" y="1128"/>
                  </a:cubicBezTo>
                  <a:cubicBezTo>
                    <a:pt x="452" y="1078"/>
                    <a:pt x="903" y="1028"/>
                    <a:pt x="1379" y="1028"/>
                  </a:cubicBezTo>
                  <a:cubicBezTo>
                    <a:pt x="1956" y="1028"/>
                    <a:pt x="2532" y="1078"/>
                    <a:pt x="3084" y="1203"/>
                  </a:cubicBezTo>
                  <a:cubicBezTo>
                    <a:pt x="3184" y="1203"/>
                    <a:pt x="3259" y="1228"/>
                    <a:pt x="3334" y="1253"/>
                  </a:cubicBezTo>
                  <a:cubicBezTo>
                    <a:pt x="3535" y="1279"/>
                    <a:pt x="3735" y="1329"/>
                    <a:pt x="3936" y="1354"/>
                  </a:cubicBezTo>
                  <a:lnTo>
                    <a:pt x="4036" y="1354"/>
                  </a:lnTo>
                  <a:cubicBezTo>
                    <a:pt x="4212" y="1354"/>
                    <a:pt x="4362" y="1329"/>
                    <a:pt x="4462" y="1253"/>
                  </a:cubicBezTo>
                  <a:cubicBezTo>
                    <a:pt x="4613" y="1153"/>
                    <a:pt x="4738" y="928"/>
                    <a:pt x="4688" y="702"/>
                  </a:cubicBezTo>
                  <a:cubicBezTo>
                    <a:pt x="4663" y="476"/>
                    <a:pt x="4487" y="226"/>
                    <a:pt x="4237" y="126"/>
                  </a:cubicBezTo>
                  <a:cubicBezTo>
                    <a:pt x="4061" y="25"/>
                    <a:pt x="3836" y="0"/>
                    <a:pt x="3560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2"/>
            <p:cNvSpPr/>
            <p:nvPr/>
          </p:nvSpPr>
          <p:spPr>
            <a:xfrm>
              <a:off x="5014800" y="5116178"/>
              <a:ext cx="5173861" cy="27322"/>
            </a:xfrm>
            <a:custGeom>
              <a:avLst/>
              <a:gdLst/>
              <a:ahLst/>
              <a:cxnLst/>
              <a:rect l="l" t="t" r="r" b="b"/>
              <a:pathLst>
                <a:path w="71204" h="376" extrusionOk="0">
                  <a:moveTo>
                    <a:pt x="201" y="0"/>
                  </a:moveTo>
                  <a:cubicBezTo>
                    <a:pt x="101" y="0"/>
                    <a:pt x="0" y="100"/>
                    <a:pt x="0" y="201"/>
                  </a:cubicBezTo>
                  <a:cubicBezTo>
                    <a:pt x="0" y="301"/>
                    <a:pt x="101" y="376"/>
                    <a:pt x="201" y="376"/>
                  </a:cubicBezTo>
                  <a:lnTo>
                    <a:pt x="71028" y="376"/>
                  </a:lnTo>
                  <a:cubicBezTo>
                    <a:pt x="71129" y="376"/>
                    <a:pt x="71204" y="301"/>
                    <a:pt x="71204" y="201"/>
                  </a:cubicBezTo>
                  <a:cubicBezTo>
                    <a:pt x="71204" y="100"/>
                    <a:pt x="71129" y="0"/>
                    <a:pt x="71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3" name="Google Shape;2223;p62"/>
          <p:cNvGrpSpPr/>
          <p:nvPr/>
        </p:nvGrpSpPr>
        <p:grpSpPr>
          <a:xfrm rot="1840174">
            <a:off x="4399297" y="2085391"/>
            <a:ext cx="783954" cy="594841"/>
            <a:chOff x="5243125" y="3162925"/>
            <a:chExt cx="1096775" cy="832200"/>
          </a:xfrm>
        </p:grpSpPr>
        <p:sp>
          <p:nvSpPr>
            <p:cNvPr id="2224" name="Google Shape;2224;p62"/>
            <p:cNvSpPr/>
            <p:nvPr/>
          </p:nvSpPr>
          <p:spPr>
            <a:xfrm>
              <a:off x="5579800" y="3522950"/>
              <a:ext cx="634000" cy="472175"/>
            </a:xfrm>
            <a:custGeom>
              <a:avLst/>
              <a:gdLst/>
              <a:ahLst/>
              <a:cxnLst/>
              <a:rect l="l" t="t" r="r" b="b"/>
              <a:pathLst>
                <a:path w="25360" h="18887" extrusionOk="0">
                  <a:moveTo>
                    <a:pt x="14402" y="0"/>
                  </a:moveTo>
                  <a:cubicBezTo>
                    <a:pt x="8914" y="0"/>
                    <a:pt x="3700" y="3214"/>
                    <a:pt x="1416" y="8567"/>
                  </a:cubicBezTo>
                  <a:cubicBezTo>
                    <a:pt x="1325" y="8773"/>
                    <a:pt x="1256" y="8978"/>
                    <a:pt x="1188" y="9206"/>
                  </a:cubicBezTo>
                  <a:cubicBezTo>
                    <a:pt x="1" y="12790"/>
                    <a:pt x="1735" y="16761"/>
                    <a:pt x="5296" y="18291"/>
                  </a:cubicBezTo>
                  <a:cubicBezTo>
                    <a:pt x="6245" y="18695"/>
                    <a:pt x="7232" y="18886"/>
                    <a:pt x="8202" y="18886"/>
                  </a:cubicBezTo>
                  <a:cubicBezTo>
                    <a:pt x="9752" y="18886"/>
                    <a:pt x="11260" y="18399"/>
                    <a:pt x="12509" y="17515"/>
                  </a:cubicBezTo>
                  <a:cubicBezTo>
                    <a:pt x="14152" y="16328"/>
                    <a:pt x="16093" y="15552"/>
                    <a:pt x="18101" y="15278"/>
                  </a:cubicBezTo>
                  <a:cubicBezTo>
                    <a:pt x="20566" y="14913"/>
                    <a:pt x="22803" y="13315"/>
                    <a:pt x="23853" y="10850"/>
                  </a:cubicBezTo>
                  <a:cubicBezTo>
                    <a:pt x="25360" y="7312"/>
                    <a:pt x="23899" y="3226"/>
                    <a:pt x="20566" y="1446"/>
                  </a:cubicBezTo>
                  <a:cubicBezTo>
                    <a:pt x="20361" y="1332"/>
                    <a:pt x="20178" y="1240"/>
                    <a:pt x="19973" y="1149"/>
                  </a:cubicBezTo>
                  <a:cubicBezTo>
                    <a:pt x="18153" y="369"/>
                    <a:pt x="16262" y="0"/>
                    <a:pt x="1440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2"/>
            <p:cNvSpPr/>
            <p:nvPr/>
          </p:nvSpPr>
          <p:spPr>
            <a:xfrm>
              <a:off x="5448550" y="3277375"/>
              <a:ext cx="274500" cy="273825"/>
            </a:xfrm>
            <a:custGeom>
              <a:avLst/>
              <a:gdLst/>
              <a:ahLst/>
              <a:cxnLst/>
              <a:rect l="l" t="t" r="r" b="b"/>
              <a:pathLst>
                <a:path w="10980" h="10953" extrusionOk="0">
                  <a:moveTo>
                    <a:pt x="5118" y="1"/>
                  </a:moveTo>
                  <a:cubicBezTo>
                    <a:pt x="4578" y="1"/>
                    <a:pt x="4037" y="101"/>
                    <a:pt x="3516" y="313"/>
                  </a:cubicBezTo>
                  <a:cubicBezTo>
                    <a:pt x="1096" y="1271"/>
                    <a:pt x="1" y="4261"/>
                    <a:pt x="1096" y="6978"/>
                  </a:cubicBezTo>
                  <a:cubicBezTo>
                    <a:pt x="1979" y="9212"/>
                    <a:pt x="4222" y="10953"/>
                    <a:pt x="6336" y="10953"/>
                  </a:cubicBezTo>
                  <a:cubicBezTo>
                    <a:pt x="6792" y="10953"/>
                    <a:pt x="7241" y="10872"/>
                    <a:pt x="7670" y="10698"/>
                  </a:cubicBezTo>
                  <a:cubicBezTo>
                    <a:pt x="10112" y="9717"/>
                    <a:pt x="10980" y="6179"/>
                    <a:pt x="9884" y="3462"/>
                  </a:cubicBezTo>
                  <a:cubicBezTo>
                    <a:pt x="9025" y="1331"/>
                    <a:pt x="7083" y="1"/>
                    <a:pt x="5118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2"/>
            <p:cNvSpPr/>
            <p:nvPr/>
          </p:nvSpPr>
          <p:spPr>
            <a:xfrm>
              <a:off x="5243125" y="3555525"/>
              <a:ext cx="300175" cy="252825"/>
            </a:xfrm>
            <a:custGeom>
              <a:avLst/>
              <a:gdLst/>
              <a:ahLst/>
              <a:cxnLst/>
              <a:rect l="l" t="t" r="r" b="b"/>
              <a:pathLst>
                <a:path w="12007" h="10113" extrusionOk="0">
                  <a:moveTo>
                    <a:pt x="5217" y="1"/>
                  </a:moveTo>
                  <a:cubicBezTo>
                    <a:pt x="3827" y="1"/>
                    <a:pt x="2504" y="558"/>
                    <a:pt x="1621" y="1649"/>
                  </a:cubicBezTo>
                  <a:cubicBezTo>
                    <a:pt x="1" y="3703"/>
                    <a:pt x="526" y="6830"/>
                    <a:pt x="2808" y="8656"/>
                  </a:cubicBezTo>
                  <a:cubicBezTo>
                    <a:pt x="3976" y="9603"/>
                    <a:pt x="5503" y="10112"/>
                    <a:pt x="6933" y="10112"/>
                  </a:cubicBezTo>
                  <a:cubicBezTo>
                    <a:pt x="8297" y="10112"/>
                    <a:pt x="9572" y="9648"/>
                    <a:pt x="10363" y="8656"/>
                  </a:cubicBezTo>
                  <a:cubicBezTo>
                    <a:pt x="12007" y="6602"/>
                    <a:pt x="11003" y="3087"/>
                    <a:pt x="8720" y="1261"/>
                  </a:cubicBezTo>
                  <a:cubicBezTo>
                    <a:pt x="7663" y="416"/>
                    <a:pt x="6415" y="1"/>
                    <a:pt x="5217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2"/>
            <p:cNvSpPr/>
            <p:nvPr/>
          </p:nvSpPr>
          <p:spPr>
            <a:xfrm>
              <a:off x="6085375" y="3217375"/>
              <a:ext cx="254525" cy="279125"/>
            </a:xfrm>
            <a:custGeom>
              <a:avLst/>
              <a:gdLst/>
              <a:ahLst/>
              <a:cxnLst/>
              <a:rect l="l" t="t" r="r" b="b"/>
              <a:pathLst>
                <a:path w="10181" h="11165" extrusionOk="0">
                  <a:moveTo>
                    <a:pt x="5209" y="0"/>
                  </a:moveTo>
                  <a:cubicBezTo>
                    <a:pt x="2860" y="0"/>
                    <a:pt x="768" y="1976"/>
                    <a:pt x="389" y="4653"/>
                  </a:cubicBezTo>
                  <a:cubicBezTo>
                    <a:pt x="1" y="7551"/>
                    <a:pt x="1713" y="10770"/>
                    <a:pt x="4292" y="11135"/>
                  </a:cubicBezTo>
                  <a:cubicBezTo>
                    <a:pt x="4444" y="11155"/>
                    <a:pt x="4596" y="11165"/>
                    <a:pt x="4746" y="11165"/>
                  </a:cubicBezTo>
                  <a:cubicBezTo>
                    <a:pt x="7178" y="11165"/>
                    <a:pt x="9406" y="8638"/>
                    <a:pt x="9793" y="5908"/>
                  </a:cubicBezTo>
                  <a:cubicBezTo>
                    <a:pt x="10181" y="3009"/>
                    <a:pt x="8401" y="384"/>
                    <a:pt x="5799" y="42"/>
                  </a:cubicBezTo>
                  <a:cubicBezTo>
                    <a:pt x="5601" y="14"/>
                    <a:pt x="5404" y="0"/>
                    <a:pt x="520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2"/>
            <p:cNvSpPr/>
            <p:nvPr/>
          </p:nvSpPr>
          <p:spPr>
            <a:xfrm>
              <a:off x="5734450" y="3162925"/>
              <a:ext cx="274500" cy="273625"/>
            </a:xfrm>
            <a:custGeom>
              <a:avLst/>
              <a:gdLst/>
              <a:ahLst/>
              <a:cxnLst/>
              <a:rect l="l" t="t" r="r" b="b"/>
              <a:pathLst>
                <a:path w="10980" h="10945" extrusionOk="0">
                  <a:moveTo>
                    <a:pt x="5106" y="0"/>
                  </a:moveTo>
                  <a:cubicBezTo>
                    <a:pt x="4570" y="0"/>
                    <a:pt x="4033" y="98"/>
                    <a:pt x="3515" y="303"/>
                  </a:cubicBezTo>
                  <a:cubicBezTo>
                    <a:pt x="1096" y="1284"/>
                    <a:pt x="0" y="4274"/>
                    <a:pt x="1096" y="6990"/>
                  </a:cubicBezTo>
                  <a:cubicBezTo>
                    <a:pt x="1977" y="9222"/>
                    <a:pt x="4214" y="10945"/>
                    <a:pt x="6326" y="10945"/>
                  </a:cubicBezTo>
                  <a:cubicBezTo>
                    <a:pt x="6785" y="10945"/>
                    <a:pt x="7238" y="10863"/>
                    <a:pt x="7670" y="10688"/>
                  </a:cubicBezTo>
                  <a:cubicBezTo>
                    <a:pt x="10112" y="9729"/>
                    <a:pt x="10979" y="6192"/>
                    <a:pt x="9884" y="3453"/>
                  </a:cubicBezTo>
                  <a:cubicBezTo>
                    <a:pt x="9022" y="1317"/>
                    <a:pt x="7075" y="0"/>
                    <a:pt x="5106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DA401302-328A-6051-8484-7524AE807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10" y="3432564"/>
            <a:ext cx="3608007" cy="792549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D68BE785-17D1-AA30-7E12-1627576608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" y="42864"/>
            <a:ext cx="1100138" cy="18723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38"/>
          <p:cNvSpPr txBox="1">
            <a:spLocks noGrp="1"/>
          </p:cNvSpPr>
          <p:nvPr>
            <p:ph type="title"/>
          </p:nvPr>
        </p:nvSpPr>
        <p:spPr>
          <a:xfrm>
            <a:off x="774949" y="65742"/>
            <a:ext cx="7704000" cy="4189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Requisitos funcionais</a:t>
            </a:r>
            <a:endParaRPr sz="4800" dirty="0"/>
          </a:p>
        </p:txBody>
      </p:sp>
      <p:grpSp>
        <p:nvGrpSpPr>
          <p:cNvPr id="829" name="Google Shape;829;p38"/>
          <p:cNvGrpSpPr/>
          <p:nvPr/>
        </p:nvGrpSpPr>
        <p:grpSpPr>
          <a:xfrm>
            <a:off x="8470027" y="-49327"/>
            <a:ext cx="660198" cy="649052"/>
            <a:chOff x="5593125" y="1677650"/>
            <a:chExt cx="385000" cy="378500"/>
          </a:xfrm>
        </p:grpSpPr>
        <p:sp>
          <p:nvSpPr>
            <p:cNvPr id="830" name="Google Shape;830;p38"/>
            <p:cNvSpPr/>
            <p:nvPr/>
          </p:nvSpPr>
          <p:spPr>
            <a:xfrm>
              <a:off x="5638200" y="1709975"/>
              <a:ext cx="295300" cy="346175"/>
            </a:xfrm>
            <a:custGeom>
              <a:avLst/>
              <a:gdLst/>
              <a:ahLst/>
              <a:cxnLst/>
              <a:rect l="l" t="t" r="r" b="b"/>
              <a:pathLst>
                <a:path w="11812" h="13847" extrusionOk="0">
                  <a:moveTo>
                    <a:pt x="5906" y="1"/>
                  </a:moveTo>
                  <a:lnTo>
                    <a:pt x="0" y="4212"/>
                  </a:lnTo>
                  <a:lnTo>
                    <a:pt x="0" y="13847"/>
                  </a:lnTo>
                  <a:lnTo>
                    <a:pt x="11812" y="13847"/>
                  </a:lnTo>
                  <a:lnTo>
                    <a:pt x="11812" y="4212"/>
                  </a:lnTo>
                  <a:lnTo>
                    <a:pt x="59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5699300" y="1841125"/>
              <a:ext cx="172650" cy="111100"/>
            </a:xfrm>
            <a:custGeom>
              <a:avLst/>
              <a:gdLst/>
              <a:ahLst/>
              <a:cxnLst/>
              <a:rect l="l" t="t" r="r" b="b"/>
              <a:pathLst>
                <a:path w="6906" h="4444" extrusionOk="0">
                  <a:moveTo>
                    <a:pt x="2391" y="1"/>
                  </a:moveTo>
                  <a:cubicBezTo>
                    <a:pt x="1071" y="1"/>
                    <a:pt x="1" y="1071"/>
                    <a:pt x="1" y="2391"/>
                  </a:cubicBezTo>
                  <a:lnTo>
                    <a:pt x="1" y="4443"/>
                  </a:lnTo>
                  <a:lnTo>
                    <a:pt x="6906" y="4443"/>
                  </a:lnTo>
                  <a:lnTo>
                    <a:pt x="6906" y="2391"/>
                  </a:lnTo>
                  <a:cubicBezTo>
                    <a:pt x="6906" y="1071"/>
                    <a:pt x="5835" y="1"/>
                    <a:pt x="4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5656025" y="1901100"/>
              <a:ext cx="69625" cy="70550"/>
            </a:xfrm>
            <a:custGeom>
              <a:avLst/>
              <a:gdLst/>
              <a:ahLst/>
              <a:cxnLst/>
              <a:rect l="l" t="t" r="r" b="b"/>
              <a:pathLst>
                <a:path w="2785" h="2822" extrusionOk="0">
                  <a:moveTo>
                    <a:pt x="1761" y="1"/>
                  </a:moveTo>
                  <a:cubicBezTo>
                    <a:pt x="1419" y="1"/>
                    <a:pt x="1089" y="159"/>
                    <a:pt x="875" y="528"/>
                  </a:cubicBezTo>
                  <a:cubicBezTo>
                    <a:pt x="732" y="742"/>
                    <a:pt x="732" y="1027"/>
                    <a:pt x="572" y="1259"/>
                  </a:cubicBezTo>
                  <a:cubicBezTo>
                    <a:pt x="429" y="1456"/>
                    <a:pt x="215" y="1580"/>
                    <a:pt x="126" y="1830"/>
                  </a:cubicBezTo>
                  <a:cubicBezTo>
                    <a:pt x="1" y="2223"/>
                    <a:pt x="304" y="2580"/>
                    <a:pt x="661" y="2740"/>
                  </a:cubicBezTo>
                  <a:cubicBezTo>
                    <a:pt x="776" y="2791"/>
                    <a:pt x="926" y="2822"/>
                    <a:pt x="1079" y="2822"/>
                  </a:cubicBezTo>
                  <a:cubicBezTo>
                    <a:pt x="1354" y="2822"/>
                    <a:pt x="1641" y="2724"/>
                    <a:pt x="1767" y="2473"/>
                  </a:cubicBezTo>
                  <a:cubicBezTo>
                    <a:pt x="1767" y="2473"/>
                    <a:pt x="2784" y="492"/>
                    <a:pt x="2784" y="492"/>
                  </a:cubicBezTo>
                  <a:cubicBezTo>
                    <a:pt x="2515" y="186"/>
                    <a:pt x="2131" y="1"/>
                    <a:pt x="17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5845600" y="1901100"/>
              <a:ext cx="69625" cy="70550"/>
            </a:xfrm>
            <a:custGeom>
              <a:avLst/>
              <a:gdLst/>
              <a:ahLst/>
              <a:cxnLst/>
              <a:rect l="l" t="t" r="r" b="b"/>
              <a:pathLst>
                <a:path w="2785" h="2822" extrusionOk="0">
                  <a:moveTo>
                    <a:pt x="1031" y="1"/>
                  </a:moveTo>
                  <a:cubicBezTo>
                    <a:pt x="663" y="1"/>
                    <a:pt x="279" y="186"/>
                    <a:pt x="1" y="492"/>
                  </a:cubicBezTo>
                  <a:cubicBezTo>
                    <a:pt x="1" y="492"/>
                    <a:pt x="1018" y="2473"/>
                    <a:pt x="1018" y="2473"/>
                  </a:cubicBezTo>
                  <a:cubicBezTo>
                    <a:pt x="1144" y="2724"/>
                    <a:pt x="1431" y="2822"/>
                    <a:pt x="1710" y="2822"/>
                  </a:cubicBezTo>
                  <a:cubicBezTo>
                    <a:pt x="1867" y="2822"/>
                    <a:pt x="2020" y="2791"/>
                    <a:pt x="2142" y="2740"/>
                  </a:cubicBezTo>
                  <a:cubicBezTo>
                    <a:pt x="2481" y="2580"/>
                    <a:pt x="2784" y="2223"/>
                    <a:pt x="2659" y="1830"/>
                  </a:cubicBezTo>
                  <a:cubicBezTo>
                    <a:pt x="2588" y="1580"/>
                    <a:pt x="2356" y="1456"/>
                    <a:pt x="2213" y="1259"/>
                  </a:cubicBezTo>
                  <a:cubicBezTo>
                    <a:pt x="2071" y="1027"/>
                    <a:pt x="2053" y="742"/>
                    <a:pt x="1910" y="528"/>
                  </a:cubicBezTo>
                  <a:cubicBezTo>
                    <a:pt x="1696" y="159"/>
                    <a:pt x="1370" y="1"/>
                    <a:pt x="10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5699300" y="1888850"/>
              <a:ext cx="172650" cy="167300"/>
            </a:xfrm>
            <a:custGeom>
              <a:avLst/>
              <a:gdLst/>
              <a:ahLst/>
              <a:cxnLst/>
              <a:rect l="l" t="t" r="r" b="b"/>
              <a:pathLst>
                <a:path w="6906" h="6692" extrusionOk="0">
                  <a:moveTo>
                    <a:pt x="3462" y="1"/>
                  </a:moveTo>
                  <a:cubicBezTo>
                    <a:pt x="1553" y="1"/>
                    <a:pt x="1" y="1553"/>
                    <a:pt x="1" y="3462"/>
                  </a:cubicBezTo>
                  <a:lnTo>
                    <a:pt x="1" y="6692"/>
                  </a:lnTo>
                  <a:lnTo>
                    <a:pt x="6906" y="6692"/>
                  </a:lnTo>
                  <a:lnTo>
                    <a:pt x="6906" y="3462"/>
                  </a:lnTo>
                  <a:cubicBezTo>
                    <a:pt x="6906" y="1553"/>
                    <a:pt x="5353" y="1"/>
                    <a:pt x="3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5793875" y="2004825"/>
              <a:ext cx="116000" cy="51325"/>
            </a:xfrm>
            <a:custGeom>
              <a:avLst/>
              <a:gdLst/>
              <a:ahLst/>
              <a:cxnLst/>
              <a:rect l="l" t="t" r="r" b="b"/>
              <a:pathLst>
                <a:path w="4640" h="2053" extrusionOk="0">
                  <a:moveTo>
                    <a:pt x="2534" y="1"/>
                  </a:moveTo>
                  <a:cubicBezTo>
                    <a:pt x="535" y="1"/>
                    <a:pt x="0" y="1393"/>
                    <a:pt x="518" y="2053"/>
                  </a:cubicBezTo>
                  <a:lnTo>
                    <a:pt x="3355" y="2053"/>
                  </a:lnTo>
                  <a:cubicBezTo>
                    <a:pt x="3979" y="2053"/>
                    <a:pt x="4639" y="1"/>
                    <a:pt x="2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5661375" y="2004825"/>
              <a:ext cx="116450" cy="51325"/>
            </a:xfrm>
            <a:custGeom>
              <a:avLst/>
              <a:gdLst/>
              <a:ahLst/>
              <a:cxnLst/>
              <a:rect l="l" t="t" r="r" b="b"/>
              <a:pathLst>
                <a:path w="4658" h="2053" extrusionOk="0">
                  <a:moveTo>
                    <a:pt x="2106" y="1"/>
                  </a:moveTo>
                  <a:cubicBezTo>
                    <a:pt x="1" y="1"/>
                    <a:pt x="661" y="2053"/>
                    <a:pt x="1286" y="2053"/>
                  </a:cubicBezTo>
                  <a:lnTo>
                    <a:pt x="4123" y="2053"/>
                  </a:lnTo>
                  <a:cubicBezTo>
                    <a:pt x="4658" y="1393"/>
                    <a:pt x="4105" y="1"/>
                    <a:pt x="21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5740775" y="1949525"/>
              <a:ext cx="11625" cy="18750"/>
            </a:xfrm>
            <a:custGeom>
              <a:avLst/>
              <a:gdLst/>
              <a:ahLst/>
              <a:cxnLst/>
              <a:rect l="l" t="t" r="r" b="b"/>
              <a:pathLst>
                <a:path w="465" h="750" extrusionOk="0">
                  <a:moveTo>
                    <a:pt x="233" y="0"/>
                  </a:moveTo>
                  <a:cubicBezTo>
                    <a:pt x="108" y="0"/>
                    <a:pt x="1" y="107"/>
                    <a:pt x="1" y="232"/>
                  </a:cubicBezTo>
                  <a:lnTo>
                    <a:pt x="1" y="518"/>
                  </a:lnTo>
                  <a:cubicBezTo>
                    <a:pt x="1" y="643"/>
                    <a:pt x="108" y="750"/>
                    <a:pt x="233" y="750"/>
                  </a:cubicBezTo>
                  <a:cubicBezTo>
                    <a:pt x="376" y="750"/>
                    <a:pt x="465" y="643"/>
                    <a:pt x="465" y="518"/>
                  </a:cubicBezTo>
                  <a:lnTo>
                    <a:pt x="465" y="232"/>
                  </a:lnTo>
                  <a:cubicBezTo>
                    <a:pt x="465" y="107"/>
                    <a:pt x="376" y="0"/>
                    <a:pt x="233" y="0"/>
                  </a:cubicBez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5818850" y="1949525"/>
              <a:ext cx="11625" cy="18750"/>
            </a:xfrm>
            <a:custGeom>
              <a:avLst/>
              <a:gdLst/>
              <a:ahLst/>
              <a:cxnLst/>
              <a:rect l="l" t="t" r="r" b="b"/>
              <a:pathLst>
                <a:path w="465" h="750" extrusionOk="0">
                  <a:moveTo>
                    <a:pt x="232" y="0"/>
                  </a:moveTo>
                  <a:cubicBezTo>
                    <a:pt x="107" y="0"/>
                    <a:pt x="0" y="107"/>
                    <a:pt x="0" y="232"/>
                  </a:cubicBezTo>
                  <a:lnTo>
                    <a:pt x="0" y="518"/>
                  </a:lnTo>
                  <a:cubicBezTo>
                    <a:pt x="0" y="643"/>
                    <a:pt x="107" y="750"/>
                    <a:pt x="232" y="750"/>
                  </a:cubicBezTo>
                  <a:cubicBezTo>
                    <a:pt x="357" y="750"/>
                    <a:pt x="464" y="643"/>
                    <a:pt x="464" y="518"/>
                  </a:cubicBezTo>
                  <a:lnTo>
                    <a:pt x="464" y="232"/>
                  </a:lnTo>
                  <a:cubicBezTo>
                    <a:pt x="464" y="107"/>
                    <a:pt x="357" y="0"/>
                    <a:pt x="232" y="0"/>
                  </a:cubicBez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5771575" y="1958450"/>
              <a:ext cx="28125" cy="8950"/>
            </a:xfrm>
            <a:custGeom>
              <a:avLst/>
              <a:gdLst/>
              <a:ahLst/>
              <a:cxnLst/>
              <a:rect l="l" t="t" r="r" b="b"/>
              <a:pathLst>
                <a:path w="1125" h="358" extrusionOk="0">
                  <a:moveTo>
                    <a:pt x="196" y="0"/>
                  </a:moveTo>
                  <a:cubicBezTo>
                    <a:pt x="54" y="0"/>
                    <a:pt x="0" y="214"/>
                    <a:pt x="143" y="268"/>
                  </a:cubicBezTo>
                  <a:cubicBezTo>
                    <a:pt x="268" y="321"/>
                    <a:pt x="410" y="357"/>
                    <a:pt x="571" y="357"/>
                  </a:cubicBezTo>
                  <a:cubicBezTo>
                    <a:pt x="714" y="357"/>
                    <a:pt x="856" y="321"/>
                    <a:pt x="981" y="268"/>
                  </a:cubicBezTo>
                  <a:cubicBezTo>
                    <a:pt x="1124" y="214"/>
                    <a:pt x="1088" y="0"/>
                    <a:pt x="928" y="0"/>
                  </a:cubicBez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5762200" y="1969900"/>
              <a:ext cx="47300" cy="15325"/>
            </a:xfrm>
            <a:custGeom>
              <a:avLst/>
              <a:gdLst/>
              <a:ahLst/>
              <a:cxnLst/>
              <a:rect l="l" t="t" r="r" b="b"/>
              <a:pathLst>
                <a:path w="1892" h="613" extrusionOk="0">
                  <a:moveTo>
                    <a:pt x="251" y="1"/>
                  </a:moveTo>
                  <a:cubicBezTo>
                    <a:pt x="199" y="1"/>
                    <a:pt x="148" y="19"/>
                    <a:pt x="107" y="60"/>
                  </a:cubicBezTo>
                  <a:cubicBezTo>
                    <a:pt x="0" y="149"/>
                    <a:pt x="0" y="292"/>
                    <a:pt x="72" y="381"/>
                  </a:cubicBezTo>
                  <a:cubicBezTo>
                    <a:pt x="214" y="524"/>
                    <a:pt x="393" y="613"/>
                    <a:pt x="589" y="613"/>
                  </a:cubicBezTo>
                  <a:cubicBezTo>
                    <a:pt x="714" y="613"/>
                    <a:pt x="839" y="577"/>
                    <a:pt x="946" y="524"/>
                  </a:cubicBezTo>
                  <a:cubicBezTo>
                    <a:pt x="1035" y="577"/>
                    <a:pt x="1160" y="613"/>
                    <a:pt x="1285" y="613"/>
                  </a:cubicBezTo>
                  <a:cubicBezTo>
                    <a:pt x="1481" y="613"/>
                    <a:pt x="1678" y="524"/>
                    <a:pt x="1802" y="381"/>
                  </a:cubicBezTo>
                  <a:cubicBezTo>
                    <a:pt x="1892" y="292"/>
                    <a:pt x="1874" y="149"/>
                    <a:pt x="1785" y="60"/>
                  </a:cubicBezTo>
                  <a:cubicBezTo>
                    <a:pt x="1736" y="19"/>
                    <a:pt x="1681" y="1"/>
                    <a:pt x="1628" y="1"/>
                  </a:cubicBezTo>
                  <a:cubicBezTo>
                    <a:pt x="1563" y="1"/>
                    <a:pt x="1503" y="28"/>
                    <a:pt x="1463" y="77"/>
                  </a:cubicBezTo>
                  <a:cubicBezTo>
                    <a:pt x="1410" y="131"/>
                    <a:pt x="1356" y="149"/>
                    <a:pt x="1285" y="149"/>
                  </a:cubicBezTo>
                  <a:cubicBezTo>
                    <a:pt x="1214" y="149"/>
                    <a:pt x="1160" y="131"/>
                    <a:pt x="1107" y="77"/>
                  </a:cubicBezTo>
                  <a:cubicBezTo>
                    <a:pt x="1071" y="24"/>
                    <a:pt x="1017" y="6"/>
                    <a:pt x="946" y="6"/>
                  </a:cubicBezTo>
                  <a:cubicBezTo>
                    <a:pt x="933" y="3"/>
                    <a:pt x="921" y="1"/>
                    <a:pt x="908" y="1"/>
                  </a:cubicBezTo>
                  <a:cubicBezTo>
                    <a:pt x="850" y="1"/>
                    <a:pt x="797" y="33"/>
                    <a:pt x="768" y="77"/>
                  </a:cubicBezTo>
                  <a:cubicBezTo>
                    <a:pt x="732" y="131"/>
                    <a:pt x="661" y="149"/>
                    <a:pt x="589" y="149"/>
                  </a:cubicBezTo>
                  <a:cubicBezTo>
                    <a:pt x="536" y="149"/>
                    <a:pt x="464" y="131"/>
                    <a:pt x="429" y="77"/>
                  </a:cubicBezTo>
                  <a:cubicBezTo>
                    <a:pt x="380" y="28"/>
                    <a:pt x="314" y="1"/>
                    <a:pt x="251" y="1"/>
                  </a:cubicBez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5638200" y="1709975"/>
              <a:ext cx="295300" cy="172650"/>
            </a:xfrm>
            <a:custGeom>
              <a:avLst/>
              <a:gdLst/>
              <a:ahLst/>
              <a:cxnLst/>
              <a:rect l="l" t="t" r="r" b="b"/>
              <a:pathLst>
                <a:path w="11812" h="6906" extrusionOk="0">
                  <a:moveTo>
                    <a:pt x="5906" y="1"/>
                  </a:moveTo>
                  <a:lnTo>
                    <a:pt x="0" y="4212"/>
                  </a:lnTo>
                  <a:lnTo>
                    <a:pt x="0" y="6906"/>
                  </a:lnTo>
                  <a:cubicBezTo>
                    <a:pt x="161" y="6852"/>
                    <a:pt x="303" y="6781"/>
                    <a:pt x="446" y="6674"/>
                  </a:cubicBezTo>
                  <a:lnTo>
                    <a:pt x="5906" y="2606"/>
                  </a:lnTo>
                  <a:lnTo>
                    <a:pt x="11366" y="6674"/>
                  </a:lnTo>
                  <a:cubicBezTo>
                    <a:pt x="11491" y="6781"/>
                    <a:pt x="11651" y="6852"/>
                    <a:pt x="11812" y="6906"/>
                  </a:cubicBezTo>
                  <a:lnTo>
                    <a:pt x="11812" y="4212"/>
                  </a:lnTo>
                  <a:lnTo>
                    <a:pt x="5906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5593125" y="1677650"/>
              <a:ext cx="385000" cy="183075"/>
            </a:xfrm>
            <a:custGeom>
              <a:avLst/>
              <a:gdLst/>
              <a:ahLst/>
              <a:cxnLst/>
              <a:rect l="l" t="t" r="r" b="b"/>
              <a:pathLst>
                <a:path w="15400" h="7323" extrusionOk="0">
                  <a:moveTo>
                    <a:pt x="7702" y="0"/>
                  </a:moveTo>
                  <a:cubicBezTo>
                    <a:pt x="7446" y="0"/>
                    <a:pt x="7192" y="81"/>
                    <a:pt x="6977" y="241"/>
                  </a:cubicBezTo>
                  <a:lnTo>
                    <a:pt x="233" y="5273"/>
                  </a:lnTo>
                  <a:cubicBezTo>
                    <a:pt x="37" y="5415"/>
                    <a:pt x="1" y="5683"/>
                    <a:pt x="144" y="5862"/>
                  </a:cubicBezTo>
                  <a:lnTo>
                    <a:pt x="1107" y="7146"/>
                  </a:lnTo>
                  <a:cubicBezTo>
                    <a:pt x="1181" y="7262"/>
                    <a:pt x="1305" y="7322"/>
                    <a:pt x="1434" y="7322"/>
                  </a:cubicBezTo>
                  <a:cubicBezTo>
                    <a:pt x="1524" y="7322"/>
                    <a:pt x="1616" y="7294"/>
                    <a:pt x="1696" y="7235"/>
                  </a:cubicBezTo>
                  <a:lnTo>
                    <a:pt x="7709" y="2739"/>
                  </a:lnTo>
                  <a:lnTo>
                    <a:pt x="13722" y="7235"/>
                  </a:lnTo>
                  <a:cubicBezTo>
                    <a:pt x="13795" y="7294"/>
                    <a:pt x="13883" y="7322"/>
                    <a:pt x="13971" y="7322"/>
                  </a:cubicBezTo>
                  <a:cubicBezTo>
                    <a:pt x="14098" y="7322"/>
                    <a:pt x="14226" y="7262"/>
                    <a:pt x="14311" y="7146"/>
                  </a:cubicBezTo>
                  <a:lnTo>
                    <a:pt x="15256" y="5862"/>
                  </a:lnTo>
                  <a:cubicBezTo>
                    <a:pt x="15399" y="5683"/>
                    <a:pt x="15364" y="5415"/>
                    <a:pt x="15167" y="5273"/>
                  </a:cubicBezTo>
                  <a:lnTo>
                    <a:pt x="8441" y="241"/>
                  </a:lnTo>
                  <a:cubicBezTo>
                    <a:pt x="8218" y="81"/>
                    <a:pt x="7959" y="0"/>
                    <a:pt x="77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m 1">
            <a:extLst>
              <a:ext uri="{FF2B5EF4-FFF2-40B4-BE49-F238E27FC236}">
                <a16:creationId xmlns:a16="http://schemas.microsoft.com/office/drawing/2014/main" id="{A1A42EC2-2B38-09B4-027E-66422514A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42864"/>
            <a:ext cx="1100138" cy="187236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9478"/>
            <a:ext cx="3355092" cy="3511136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375" y="739477"/>
            <a:ext cx="5338375" cy="895593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092" y="1889890"/>
            <a:ext cx="5327658" cy="818051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571" y="2962761"/>
            <a:ext cx="5248581" cy="10330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38"/>
          <p:cNvSpPr txBox="1">
            <a:spLocks noGrp="1"/>
          </p:cNvSpPr>
          <p:nvPr>
            <p:ph type="title"/>
          </p:nvPr>
        </p:nvSpPr>
        <p:spPr>
          <a:xfrm>
            <a:off x="843701" y="354393"/>
            <a:ext cx="7704000" cy="4189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Requisitos não funcionais</a:t>
            </a:r>
            <a:endParaRPr sz="4800" dirty="0"/>
          </a:p>
        </p:txBody>
      </p:sp>
      <p:grpSp>
        <p:nvGrpSpPr>
          <p:cNvPr id="853" name="Google Shape;853;p38"/>
          <p:cNvGrpSpPr/>
          <p:nvPr/>
        </p:nvGrpSpPr>
        <p:grpSpPr>
          <a:xfrm>
            <a:off x="175895" y="354393"/>
            <a:ext cx="981393" cy="649063"/>
            <a:chOff x="2167950" y="1658675"/>
            <a:chExt cx="500175" cy="330800"/>
          </a:xfrm>
        </p:grpSpPr>
        <p:sp>
          <p:nvSpPr>
            <p:cNvPr id="854" name="Google Shape;854;p38"/>
            <p:cNvSpPr/>
            <p:nvPr/>
          </p:nvSpPr>
          <p:spPr>
            <a:xfrm>
              <a:off x="2167950" y="1658675"/>
              <a:ext cx="500175" cy="330800"/>
            </a:xfrm>
            <a:custGeom>
              <a:avLst/>
              <a:gdLst/>
              <a:ahLst/>
              <a:cxnLst/>
              <a:rect l="l" t="t" r="r" b="b"/>
              <a:pathLst>
                <a:path w="20007" h="13232" extrusionOk="0">
                  <a:moveTo>
                    <a:pt x="12614" y="0"/>
                  </a:moveTo>
                  <a:cubicBezTo>
                    <a:pt x="11413" y="0"/>
                    <a:pt x="10111" y="525"/>
                    <a:pt x="8969" y="1732"/>
                  </a:cubicBezTo>
                  <a:cubicBezTo>
                    <a:pt x="7830" y="526"/>
                    <a:pt x="6530" y="2"/>
                    <a:pt x="5330" y="2"/>
                  </a:cubicBezTo>
                  <a:cubicBezTo>
                    <a:pt x="2358" y="2"/>
                    <a:pt x="0" y="3216"/>
                    <a:pt x="2225" y="7245"/>
                  </a:cubicBezTo>
                  <a:lnTo>
                    <a:pt x="5900" y="9636"/>
                  </a:lnTo>
                  <a:lnTo>
                    <a:pt x="8327" y="12919"/>
                  </a:lnTo>
                  <a:cubicBezTo>
                    <a:pt x="8452" y="13008"/>
                    <a:pt x="8577" y="13080"/>
                    <a:pt x="8719" y="13151"/>
                  </a:cubicBezTo>
                  <a:cubicBezTo>
                    <a:pt x="8800" y="13204"/>
                    <a:pt x="8889" y="13231"/>
                    <a:pt x="8978" y="13231"/>
                  </a:cubicBezTo>
                  <a:cubicBezTo>
                    <a:pt x="9067" y="13231"/>
                    <a:pt x="9156" y="13204"/>
                    <a:pt x="9237" y="13151"/>
                  </a:cubicBezTo>
                  <a:cubicBezTo>
                    <a:pt x="20006" y="6899"/>
                    <a:pt x="16973" y="0"/>
                    <a:pt x="12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2371650" y="1976275"/>
              <a:ext cx="20975" cy="12975"/>
            </a:xfrm>
            <a:custGeom>
              <a:avLst/>
              <a:gdLst/>
              <a:ahLst/>
              <a:cxnLst/>
              <a:rect l="l" t="t" r="r" b="b"/>
              <a:pathLst>
                <a:path w="839" h="519" extrusionOk="0">
                  <a:moveTo>
                    <a:pt x="0" y="1"/>
                  </a:moveTo>
                  <a:lnTo>
                    <a:pt x="179" y="215"/>
                  </a:lnTo>
                  <a:cubicBezTo>
                    <a:pt x="250" y="269"/>
                    <a:pt x="304" y="304"/>
                    <a:pt x="375" y="340"/>
                  </a:cubicBezTo>
                  <a:cubicBezTo>
                    <a:pt x="429" y="376"/>
                    <a:pt x="589" y="465"/>
                    <a:pt x="589" y="465"/>
                  </a:cubicBezTo>
                  <a:cubicBezTo>
                    <a:pt x="643" y="483"/>
                    <a:pt x="678" y="500"/>
                    <a:pt x="732" y="518"/>
                  </a:cubicBezTo>
                  <a:lnTo>
                    <a:pt x="839" y="518"/>
                  </a:lnTo>
                  <a:cubicBezTo>
                    <a:pt x="554" y="340"/>
                    <a:pt x="268" y="179"/>
                    <a:pt x="0" y="1"/>
                  </a:cubicBezTo>
                  <a:close/>
                </a:path>
              </a:pathLst>
            </a:custGeom>
            <a:solidFill>
              <a:srgbClr val="609F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2223550" y="1717300"/>
              <a:ext cx="273925" cy="264375"/>
            </a:xfrm>
            <a:custGeom>
              <a:avLst/>
              <a:gdLst/>
              <a:ahLst/>
              <a:cxnLst/>
              <a:rect l="l" t="t" r="r" b="b"/>
              <a:pathLst>
                <a:path w="10957" h="10575" extrusionOk="0">
                  <a:moveTo>
                    <a:pt x="5438" y="1"/>
                  </a:moveTo>
                  <a:cubicBezTo>
                    <a:pt x="5077" y="1"/>
                    <a:pt x="4693" y="154"/>
                    <a:pt x="4390" y="457"/>
                  </a:cubicBezTo>
                  <a:cubicBezTo>
                    <a:pt x="3748" y="1082"/>
                    <a:pt x="1535" y="3330"/>
                    <a:pt x="1" y="4900"/>
                  </a:cubicBezTo>
                  <a:cubicBezTo>
                    <a:pt x="1000" y="6702"/>
                    <a:pt x="2909" y="8665"/>
                    <a:pt x="6103" y="10574"/>
                  </a:cubicBezTo>
                  <a:cubicBezTo>
                    <a:pt x="7905" y="8843"/>
                    <a:pt x="9832" y="6970"/>
                    <a:pt x="10349" y="6452"/>
                  </a:cubicBezTo>
                  <a:cubicBezTo>
                    <a:pt x="10885" y="5917"/>
                    <a:pt x="10956" y="5078"/>
                    <a:pt x="10492" y="4615"/>
                  </a:cubicBezTo>
                  <a:cubicBezTo>
                    <a:pt x="10296" y="4418"/>
                    <a:pt x="10028" y="4311"/>
                    <a:pt x="9743" y="4311"/>
                  </a:cubicBezTo>
                  <a:cubicBezTo>
                    <a:pt x="9778" y="4276"/>
                    <a:pt x="9814" y="4240"/>
                    <a:pt x="9850" y="4204"/>
                  </a:cubicBezTo>
                  <a:cubicBezTo>
                    <a:pt x="10403" y="3651"/>
                    <a:pt x="10474" y="2830"/>
                    <a:pt x="10010" y="2366"/>
                  </a:cubicBezTo>
                  <a:cubicBezTo>
                    <a:pt x="9805" y="2161"/>
                    <a:pt x="9528" y="2061"/>
                    <a:pt x="9235" y="2061"/>
                  </a:cubicBezTo>
                  <a:cubicBezTo>
                    <a:pt x="9043" y="2061"/>
                    <a:pt x="8845" y="2103"/>
                    <a:pt x="8654" y="2188"/>
                  </a:cubicBezTo>
                  <a:cubicBezTo>
                    <a:pt x="8868" y="1706"/>
                    <a:pt x="8815" y="1171"/>
                    <a:pt x="8476" y="814"/>
                  </a:cubicBezTo>
                  <a:cubicBezTo>
                    <a:pt x="8269" y="607"/>
                    <a:pt x="7990" y="506"/>
                    <a:pt x="7696" y="506"/>
                  </a:cubicBezTo>
                  <a:cubicBezTo>
                    <a:pt x="7332" y="506"/>
                    <a:pt x="6944" y="661"/>
                    <a:pt x="6638" y="957"/>
                  </a:cubicBezTo>
                  <a:cubicBezTo>
                    <a:pt x="6602" y="993"/>
                    <a:pt x="6567" y="1046"/>
                    <a:pt x="6531" y="1082"/>
                  </a:cubicBezTo>
                  <a:cubicBezTo>
                    <a:pt x="6531" y="796"/>
                    <a:pt x="6424" y="511"/>
                    <a:pt x="6228" y="315"/>
                  </a:cubicBezTo>
                  <a:cubicBezTo>
                    <a:pt x="6018" y="105"/>
                    <a:pt x="5736" y="1"/>
                    <a:pt x="54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2191000" y="1658825"/>
              <a:ext cx="171750" cy="197950"/>
            </a:xfrm>
            <a:custGeom>
              <a:avLst/>
              <a:gdLst/>
              <a:ahLst/>
              <a:cxnLst/>
              <a:rect l="l" t="t" r="r" b="b"/>
              <a:pathLst>
                <a:path w="6870" h="7918" extrusionOk="0">
                  <a:moveTo>
                    <a:pt x="4399" y="0"/>
                  </a:moveTo>
                  <a:cubicBezTo>
                    <a:pt x="4003" y="0"/>
                    <a:pt x="3608" y="56"/>
                    <a:pt x="3230" y="173"/>
                  </a:cubicBezTo>
                  <a:cubicBezTo>
                    <a:pt x="2516" y="387"/>
                    <a:pt x="1856" y="816"/>
                    <a:pt x="1374" y="1387"/>
                  </a:cubicBezTo>
                  <a:cubicBezTo>
                    <a:pt x="553" y="2368"/>
                    <a:pt x="286" y="3706"/>
                    <a:pt x="482" y="4955"/>
                  </a:cubicBezTo>
                  <a:cubicBezTo>
                    <a:pt x="482" y="4973"/>
                    <a:pt x="500" y="4973"/>
                    <a:pt x="500" y="4991"/>
                  </a:cubicBezTo>
                  <a:cubicBezTo>
                    <a:pt x="625" y="5776"/>
                    <a:pt x="910" y="6525"/>
                    <a:pt x="1303" y="7239"/>
                  </a:cubicBezTo>
                  <a:lnTo>
                    <a:pt x="2355" y="7917"/>
                  </a:lnTo>
                  <a:cubicBezTo>
                    <a:pt x="2302" y="7846"/>
                    <a:pt x="2266" y="7774"/>
                    <a:pt x="2213" y="7685"/>
                  </a:cubicBezTo>
                  <a:cubicBezTo>
                    <a:pt x="0" y="3672"/>
                    <a:pt x="2354" y="456"/>
                    <a:pt x="5325" y="456"/>
                  </a:cubicBezTo>
                  <a:cubicBezTo>
                    <a:pt x="5829" y="456"/>
                    <a:pt x="6350" y="548"/>
                    <a:pt x="6870" y="744"/>
                  </a:cubicBezTo>
                  <a:cubicBezTo>
                    <a:pt x="6673" y="619"/>
                    <a:pt x="6459" y="495"/>
                    <a:pt x="6245" y="405"/>
                  </a:cubicBezTo>
                  <a:cubicBezTo>
                    <a:pt x="5664" y="142"/>
                    <a:pt x="5029" y="0"/>
                    <a:pt x="4399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2381025" y="1751925"/>
              <a:ext cx="40150" cy="35275"/>
            </a:xfrm>
            <a:custGeom>
              <a:avLst/>
              <a:gdLst/>
              <a:ahLst/>
              <a:cxnLst/>
              <a:rect l="l" t="t" r="r" b="b"/>
              <a:pathLst>
                <a:path w="1606" h="1411" extrusionOk="0">
                  <a:moveTo>
                    <a:pt x="1004" y="0"/>
                  </a:moveTo>
                  <a:cubicBezTo>
                    <a:pt x="799" y="0"/>
                    <a:pt x="571" y="97"/>
                    <a:pt x="393" y="286"/>
                  </a:cubicBezTo>
                  <a:cubicBezTo>
                    <a:pt x="71" y="589"/>
                    <a:pt x="0" y="1035"/>
                    <a:pt x="250" y="1267"/>
                  </a:cubicBezTo>
                  <a:cubicBezTo>
                    <a:pt x="347" y="1364"/>
                    <a:pt x="481" y="1411"/>
                    <a:pt x="626" y="1411"/>
                  </a:cubicBezTo>
                  <a:cubicBezTo>
                    <a:pt x="829" y="1411"/>
                    <a:pt x="1054" y="1319"/>
                    <a:pt x="1231" y="1142"/>
                  </a:cubicBezTo>
                  <a:cubicBezTo>
                    <a:pt x="1552" y="821"/>
                    <a:pt x="1606" y="375"/>
                    <a:pt x="1374" y="143"/>
                  </a:cubicBezTo>
                  <a:cubicBezTo>
                    <a:pt x="1279" y="47"/>
                    <a:pt x="1147" y="0"/>
                    <a:pt x="10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2330600" y="1741800"/>
              <a:ext cx="39725" cy="35425"/>
            </a:xfrm>
            <a:custGeom>
              <a:avLst/>
              <a:gdLst/>
              <a:ahLst/>
              <a:cxnLst/>
              <a:rect l="l" t="t" r="r" b="b"/>
              <a:pathLst>
                <a:path w="1589" h="1417" extrusionOk="0">
                  <a:moveTo>
                    <a:pt x="997" y="0"/>
                  </a:moveTo>
                  <a:cubicBezTo>
                    <a:pt x="790" y="0"/>
                    <a:pt x="557" y="99"/>
                    <a:pt x="376" y="280"/>
                  </a:cubicBezTo>
                  <a:cubicBezTo>
                    <a:pt x="54" y="583"/>
                    <a:pt x="1" y="1030"/>
                    <a:pt x="233" y="1279"/>
                  </a:cubicBezTo>
                  <a:cubicBezTo>
                    <a:pt x="326" y="1372"/>
                    <a:pt x="453" y="1417"/>
                    <a:pt x="592" y="1417"/>
                  </a:cubicBezTo>
                  <a:cubicBezTo>
                    <a:pt x="800" y="1417"/>
                    <a:pt x="1033" y="1318"/>
                    <a:pt x="1214" y="1137"/>
                  </a:cubicBezTo>
                  <a:cubicBezTo>
                    <a:pt x="1535" y="815"/>
                    <a:pt x="1589" y="387"/>
                    <a:pt x="1357" y="137"/>
                  </a:cubicBezTo>
                  <a:cubicBezTo>
                    <a:pt x="1264" y="44"/>
                    <a:pt x="1136" y="0"/>
                    <a:pt x="9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2419825" y="1790500"/>
              <a:ext cx="39725" cy="35475"/>
            </a:xfrm>
            <a:custGeom>
              <a:avLst/>
              <a:gdLst/>
              <a:ahLst/>
              <a:cxnLst/>
              <a:rect l="l" t="t" r="r" b="b"/>
              <a:pathLst>
                <a:path w="1589" h="1419" extrusionOk="0">
                  <a:moveTo>
                    <a:pt x="985" y="1"/>
                  </a:moveTo>
                  <a:cubicBezTo>
                    <a:pt x="781" y="1"/>
                    <a:pt x="553" y="99"/>
                    <a:pt x="375" y="277"/>
                  </a:cubicBezTo>
                  <a:cubicBezTo>
                    <a:pt x="54" y="598"/>
                    <a:pt x="0" y="1044"/>
                    <a:pt x="232" y="1276"/>
                  </a:cubicBezTo>
                  <a:cubicBezTo>
                    <a:pt x="328" y="1372"/>
                    <a:pt x="460" y="1419"/>
                    <a:pt x="603" y="1419"/>
                  </a:cubicBezTo>
                  <a:cubicBezTo>
                    <a:pt x="807" y="1419"/>
                    <a:pt x="1035" y="1322"/>
                    <a:pt x="1214" y="1133"/>
                  </a:cubicBezTo>
                  <a:cubicBezTo>
                    <a:pt x="1535" y="830"/>
                    <a:pt x="1588" y="384"/>
                    <a:pt x="1356" y="152"/>
                  </a:cubicBezTo>
                  <a:cubicBezTo>
                    <a:pt x="1261" y="49"/>
                    <a:pt x="1129" y="1"/>
                    <a:pt x="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2431425" y="1843800"/>
              <a:ext cx="40175" cy="35300"/>
            </a:xfrm>
            <a:custGeom>
              <a:avLst/>
              <a:gdLst/>
              <a:ahLst/>
              <a:cxnLst/>
              <a:rect l="l" t="t" r="r" b="b"/>
              <a:pathLst>
                <a:path w="1607" h="1412" extrusionOk="0">
                  <a:moveTo>
                    <a:pt x="1004" y="1"/>
                  </a:moveTo>
                  <a:cubicBezTo>
                    <a:pt x="799" y="1"/>
                    <a:pt x="571" y="97"/>
                    <a:pt x="393" y="286"/>
                  </a:cubicBezTo>
                  <a:cubicBezTo>
                    <a:pt x="72" y="589"/>
                    <a:pt x="0" y="1036"/>
                    <a:pt x="232" y="1267"/>
                  </a:cubicBezTo>
                  <a:cubicBezTo>
                    <a:pt x="336" y="1364"/>
                    <a:pt x="472" y="1411"/>
                    <a:pt x="617" y="1411"/>
                  </a:cubicBezTo>
                  <a:cubicBezTo>
                    <a:pt x="821" y="1411"/>
                    <a:pt x="1044" y="1319"/>
                    <a:pt x="1231" y="1143"/>
                  </a:cubicBezTo>
                  <a:cubicBezTo>
                    <a:pt x="1553" y="821"/>
                    <a:pt x="1606" y="375"/>
                    <a:pt x="1374" y="143"/>
                  </a:cubicBezTo>
                  <a:cubicBezTo>
                    <a:pt x="1279" y="48"/>
                    <a:pt x="1147" y="1"/>
                    <a:pt x="10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2296700" y="1796050"/>
              <a:ext cx="124050" cy="112600"/>
            </a:xfrm>
            <a:custGeom>
              <a:avLst/>
              <a:gdLst/>
              <a:ahLst/>
              <a:cxnLst/>
              <a:rect l="l" t="t" r="r" b="b"/>
              <a:pathLst>
                <a:path w="4962" h="4504" extrusionOk="0">
                  <a:moveTo>
                    <a:pt x="1586" y="0"/>
                  </a:moveTo>
                  <a:cubicBezTo>
                    <a:pt x="1073" y="0"/>
                    <a:pt x="451" y="337"/>
                    <a:pt x="268" y="1054"/>
                  </a:cubicBezTo>
                  <a:cubicBezTo>
                    <a:pt x="1" y="2107"/>
                    <a:pt x="1107" y="2303"/>
                    <a:pt x="1767" y="2963"/>
                  </a:cubicBezTo>
                  <a:cubicBezTo>
                    <a:pt x="2358" y="3554"/>
                    <a:pt x="2563" y="4503"/>
                    <a:pt x="3355" y="4503"/>
                  </a:cubicBezTo>
                  <a:cubicBezTo>
                    <a:pt x="3448" y="4503"/>
                    <a:pt x="3548" y="4490"/>
                    <a:pt x="3659" y="4462"/>
                  </a:cubicBezTo>
                  <a:cubicBezTo>
                    <a:pt x="4711" y="4212"/>
                    <a:pt x="4961" y="2999"/>
                    <a:pt x="4515" y="2571"/>
                  </a:cubicBezTo>
                  <a:cubicBezTo>
                    <a:pt x="3962" y="2000"/>
                    <a:pt x="4533" y="1482"/>
                    <a:pt x="3908" y="840"/>
                  </a:cubicBezTo>
                  <a:cubicBezTo>
                    <a:pt x="3266" y="198"/>
                    <a:pt x="2731" y="769"/>
                    <a:pt x="2178" y="216"/>
                  </a:cubicBezTo>
                  <a:cubicBezTo>
                    <a:pt x="2041" y="74"/>
                    <a:pt x="1826" y="0"/>
                    <a:pt x="15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2223550" y="182730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482" y="0"/>
                  </a:moveTo>
                  <a:cubicBezTo>
                    <a:pt x="304" y="179"/>
                    <a:pt x="143" y="339"/>
                    <a:pt x="1" y="500"/>
                  </a:cubicBezTo>
                  <a:cubicBezTo>
                    <a:pt x="357" y="1142"/>
                    <a:pt x="839" y="1803"/>
                    <a:pt x="1446" y="2498"/>
                  </a:cubicBezTo>
                  <a:cubicBezTo>
                    <a:pt x="1499" y="2552"/>
                    <a:pt x="1553" y="2605"/>
                    <a:pt x="1606" y="2677"/>
                  </a:cubicBezTo>
                  <a:cubicBezTo>
                    <a:pt x="1910" y="2998"/>
                    <a:pt x="2249" y="3319"/>
                    <a:pt x="2606" y="3658"/>
                  </a:cubicBezTo>
                  <a:cubicBezTo>
                    <a:pt x="2641" y="3676"/>
                    <a:pt x="2677" y="3712"/>
                    <a:pt x="2713" y="3747"/>
                  </a:cubicBezTo>
                  <a:cubicBezTo>
                    <a:pt x="3391" y="4354"/>
                    <a:pt x="4194" y="4943"/>
                    <a:pt x="5104" y="5550"/>
                  </a:cubicBezTo>
                  <a:cubicBezTo>
                    <a:pt x="5139" y="5585"/>
                    <a:pt x="5193" y="5621"/>
                    <a:pt x="5229" y="5639"/>
                  </a:cubicBezTo>
                  <a:cubicBezTo>
                    <a:pt x="5514" y="5817"/>
                    <a:pt x="5799" y="5996"/>
                    <a:pt x="6103" y="6174"/>
                  </a:cubicBezTo>
                  <a:cubicBezTo>
                    <a:pt x="6121" y="6156"/>
                    <a:pt x="6156" y="6138"/>
                    <a:pt x="6174" y="6120"/>
                  </a:cubicBezTo>
                  <a:cubicBezTo>
                    <a:pt x="3480" y="4372"/>
                    <a:pt x="1821" y="2588"/>
                    <a:pt x="911" y="946"/>
                  </a:cubicBezTo>
                  <a:cubicBezTo>
                    <a:pt x="750" y="625"/>
                    <a:pt x="589" y="322"/>
                    <a:pt x="48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m 1">
            <a:extLst>
              <a:ext uri="{FF2B5EF4-FFF2-40B4-BE49-F238E27FC236}">
                <a16:creationId xmlns:a16="http://schemas.microsoft.com/office/drawing/2014/main" id="{A1A42EC2-2B38-09B4-027E-66422514A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42864"/>
            <a:ext cx="1100138" cy="187236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914" y="1597847"/>
            <a:ext cx="5875529" cy="213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559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38"/>
          <p:cNvSpPr txBox="1">
            <a:spLocks noGrp="1"/>
          </p:cNvSpPr>
          <p:nvPr>
            <p:ph type="title"/>
          </p:nvPr>
        </p:nvSpPr>
        <p:spPr>
          <a:xfrm>
            <a:off x="510368" y="57923"/>
            <a:ext cx="7704000" cy="3730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Diagrama DER</a:t>
            </a:r>
            <a:endParaRPr sz="3600" dirty="0"/>
          </a:p>
        </p:txBody>
      </p:sp>
      <p:grpSp>
        <p:nvGrpSpPr>
          <p:cNvPr id="2" name="Google Shape;1857;p56">
            <a:extLst>
              <a:ext uri="{FF2B5EF4-FFF2-40B4-BE49-F238E27FC236}">
                <a16:creationId xmlns:a16="http://schemas.microsoft.com/office/drawing/2014/main" id="{C44668CE-1EAD-7010-4089-0138F25A5460}"/>
              </a:ext>
            </a:extLst>
          </p:cNvPr>
          <p:cNvGrpSpPr/>
          <p:nvPr/>
        </p:nvGrpSpPr>
        <p:grpSpPr>
          <a:xfrm>
            <a:off x="284315" y="324981"/>
            <a:ext cx="554730" cy="779051"/>
            <a:chOff x="3327229" y="1553613"/>
            <a:chExt cx="180543" cy="324725"/>
          </a:xfrm>
        </p:grpSpPr>
        <p:sp>
          <p:nvSpPr>
            <p:cNvPr id="3" name="Google Shape;1858;p56">
              <a:extLst>
                <a:ext uri="{FF2B5EF4-FFF2-40B4-BE49-F238E27FC236}">
                  <a16:creationId xmlns:a16="http://schemas.microsoft.com/office/drawing/2014/main" id="{69FB4AA5-5E61-75D9-0F44-6797A71E3CEA}"/>
                </a:ext>
              </a:extLst>
            </p:cNvPr>
            <p:cNvSpPr/>
            <p:nvPr/>
          </p:nvSpPr>
          <p:spPr>
            <a:xfrm>
              <a:off x="3327229" y="1553613"/>
              <a:ext cx="180543" cy="324725"/>
            </a:xfrm>
            <a:custGeom>
              <a:avLst/>
              <a:gdLst/>
              <a:ahLst/>
              <a:cxnLst/>
              <a:rect l="l" t="t" r="r" b="b"/>
              <a:pathLst>
                <a:path w="6887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859;p56">
              <a:extLst>
                <a:ext uri="{FF2B5EF4-FFF2-40B4-BE49-F238E27FC236}">
                  <a16:creationId xmlns:a16="http://schemas.microsoft.com/office/drawing/2014/main" id="{00119797-5B84-2BC4-03AE-3688AB9182B2}"/>
                </a:ext>
              </a:extLst>
            </p:cNvPr>
            <p:cNvSpPr/>
            <p:nvPr/>
          </p:nvSpPr>
          <p:spPr>
            <a:xfrm>
              <a:off x="3327229" y="1553613"/>
              <a:ext cx="42023" cy="324725"/>
            </a:xfrm>
            <a:custGeom>
              <a:avLst/>
              <a:gdLst/>
              <a:ahLst/>
              <a:cxnLst/>
              <a:rect l="l" t="t" r="r" b="b"/>
              <a:pathLst>
                <a:path w="1603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860;p56">
              <a:extLst>
                <a:ext uri="{FF2B5EF4-FFF2-40B4-BE49-F238E27FC236}">
                  <a16:creationId xmlns:a16="http://schemas.microsoft.com/office/drawing/2014/main" id="{E41C9D56-B8CE-DB31-DFFE-45DC2E7618C1}"/>
                </a:ext>
              </a:extLst>
            </p:cNvPr>
            <p:cNvSpPr/>
            <p:nvPr/>
          </p:nvSpPr>
          <p:spPr>
            <a:xfrm>
              <a:off x="3339340" y="1577836"/>
              <a:ext cx="156320" cy="252450"/>
            </a:xfrm>
            <a:custGeom>
              <a:avLst/>
              <a:gdLst/>
              <a:ahLst/>
              <a:cxnLst/>
              <a:rect l="l" t="t" r="r" b="b"/>
              <a:pathLst>
                <a:path w="5963" h="9630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61;p56">
              <a:extLst>
                <a:ext uri="{FF2B5EF4-FFF2-40B4-BE49-F238E27FC236}">
                  <a16:creationId xmlns:a16="http://schemas.microsoft.com/office/drawing/2014/main" id="{086E29CA-BC82-4E2E-EBB5-CD6CD70174DC}"/>
                </a:ext>
              </a:extLst>
            </p:cNvPr>
            <p:cNvSpPr/>
            <p:nvPr/>
          </p:nvSpPr>
          <p:spPr>
            <a:xfrm>
              <a:off x="3339340" y="1596187"/>
              <a:ext cx="156320" cy="167960"/>
            </a:xfrm>
            <a:custGeom>
              <a:avLst/>
              <a:gdLst/>
              <a:ahLst/>
              <a:cxnLst/>
              <a:rect l="l" t="t" r="r" b="b"/>
              <a:pathLst>
                <a:path w="5963" h="6407" extrusionOk="0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862;p56">
              <a:extLst>
                <a:ext uri="{FF2B5EF4-FFF2-40B4-BE49-F238E27FC236}">
                  <a16:creationId xmlns:a16="http://schemas.microsoft.com/office/drawing/2014/main" id="{0B4B5A12-9EAF-7915-C262-754876A00F24}"/>
                </a:ext>
              </a:extLst>
            </p:cNvPr>
            <p:cNvSpPr/>
            <p:nvPr/>
          </p:nvSpPr>
          <p:spPr>
            <a:xfrm>
              <a:off x="3441526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863;p56">
              <a:extLst>
                <a:ext uri="{FF2B5EF4-FFF2-40B4-BE49-F238E27FC236}">
                  <a16:creationId xmlns:a16="http://schemas.microsoft.com/office/drawing/2014/main" id="{EA301533-6978-6668-08E7-DC54C471FA80}"/>
                </a:ext>
              </a:extLst>
            </p:cNvPr>
            <p:cNvSpPr/>
            <p:nvPr/>
          </p:nvSpPr>
          <p:spPr>
            <a:xfrm>
              <a:off x="3357507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864;p56">
              <a:extLst>
                <a:ext uri="{FF2B5EF4-FFF2-40B4-BE49-F238E27FC236}">
                  <a16:creationId xmlns:a16="http://schemas.microsoft.com/office/drawing/2014/main" id="{0CB6CB6C-AC1A-294B-1222-A081DDD91635}"/>
                </a:ext>
              </a:extLst>
            </p:cNvPr>
            <p:cNvSpPr/>
            <p:nvPr/>
          </p:nvSpPr>
          <p:spPr>
            <a:xfrm>
              <a:off x="3357507" y="1619859"/>
              <a:ext cx="119986" cy="120353"/>
            </a:xfrm>
            <a:custGeom>
              <a:avLst/>
              <a:gdLst/>
              <a:ahLst/>
              <a:cxnLst/>
              <a:rect l="l" t="t" r="r" b="b"/>
              <a:pathLst>
                <a:path w="4577" h="4591" extrusionOk="0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65;p56">
              <a:extLst>
                <a:ext uri="{FF2B5EF4-FFF2-40B4-BE49-F238E27FC236}">
                  <a16:creationId xmlns:a16="http://schemas.microsoft.com/office/drawing/2014/main" id="{6BBF0B18-FFE4-615E-C3D7-87875B21A6CF}"/>
                </a:ext>
              </a:extLst>
            </p:cNvPr>
            <p:cNvSpPr/>
            <p:nvPr/>
          </p:nvSpPr>
          <p:spPr>
            <a:xfrm>
              <a:off x="3366210" y="1846907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66;p56">
              <a:extLst>
                <a:ext uri="{FF2B5EF4-FFF2-40B4-BE49-F238E27FC236}">
                  <a16:creationId xmlns:a16="http://schemas.microsoft.com/office/drawing/2014/main" id="{6AEDD694-4BED-9A44-FDDC-76CC24156315}"/>
                </a:ext>
              </a:extLst>
            </p:cNvPr>
            <p:cNvSpPr/>
            <p:nvPr/>
          </p:nvSpPr>
          <p:spPr>
            <a:xfrm>
              <a:off x="3444174" y="1846907"/>
              <a:ext cx="24616" cy="14785"/>
            </a:xfrm>
            <a:custGeom>
              <a:avLst/>
              <a:gdLst/>
              <a:ahLst/>
              <a:cxnLst/>
              <a:rect l="l" t="t" r="r" b="b"/>
              <a:pathLst>
                <a:path w="939" h="564" extrusionOk="0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67;p56">
              <a:extLst>
                <a:ext uri="{FF2B5EF4-FFF2-40B4-BE49-F238E27FC236}">
                  <a16:creationId xmlns:a16="http://schemas.microsoft.com/office/drawing/2014/main" id="{F95DCD84-9909-5421-1B14-45C94E57F9D3}"/>
                </a:ext>
              </a:extLst>
            </p:cNvPr>
            <p:cNvSpPr/>
            <p:nvPr/>
          </p:nvSpPr>
          <p:spPr>
            <a:xfrm>
              <a:off x="3396095" y="1846907"/>
              <a:ext cx="42809" cy="14785"/>
            </a:xfrm>
            <a:custGeom>
              <a:avLst/>
              <a:gdLst/>
              <a:ahLst/>
              <a:cxnLst/>
              <a:rect l="l" t="t" r="r" b="b"/>
              <a:pathLst>
                <a:path w="1633" h="564" extrusionOk="0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68;p56">
              <a:extLst>
                <a:ext uri="{FF2B5EF4-FFF2-40B4-BE49-F238E27FC236}">
                  <a16:creationId xmlns:a16="http://schemas.microsoft.com/office/drawing/2014/main" id="{89297CED-419C-C89F-3874-70F28AA965BE}"/>
                </a:ext>
              </a:extLst>
            </p:cNvPr>
            <p:cNvSpPr/>
            <p:nvPr/>
          </p:nvSpPr>
          <p:spPr>
            <a:xfrm>
              <a:off x="3381336" y="1686078"/>
              <a:ext cx="71934" cy="54239"/>
            </a:xfrm>
            <a:custGeom>
              <a:avLst/>
              <a:gdLst/>
              <a:ahLst/>
              <a:cxnLst/>
              <a:rect l="l" t="t" r="r" b="b"/>
              <a:pathLst>
                <a:path w="2744" h="2069" extrusionOk="0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69;p56">
              <a:extLst>
                <a:ext uri="{FF2B5EF4-FFF2-40B4-BE49-F238E27FC236}">
                  <a16:creationId xmlns:a16="http://schemas.microsoft.com/office/drawing/2014/main" id="{256E1255-0C68-7658-01C4-4B286C12C1C6}"/>
                </a:ext>
              </a:extLst>
            </p:cNvPr>
            <p:cNvSpPr/>
            <p:nvPr/>
          </p:nvSpPr>
          <p:spPr>
            <a:xfrm>
              <a:off x="3381336" y="1704979"/>
              <a:ext cx="72327" cy="35338"/>
            </a:xfrm>
            <a:custGeom>
              <a:avLst/>
              <a:gdLst/>
              <a:ahLst/>
              <a:cxnLst/>
              <a:rect l="l" t="t" r="r" b="b"/>
              <a:pathLst>
                <a:path w="2759" h="1348" extrusionOk="0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70;p56">
              <a:extLst>
                <a:ext uri="{FF2B5EF4-FFF2-40B4-BE49-F238E27FC236}">
                  <a16:creationId xmlns:a16="http://schemas.microsoft.com/office/drawing/2014/main" id="{D0249019-5999-F07D-1AAC-71FFE8FC8F83}"/>
                </a:ext>
              </a:extLst>
            </p:cNvPr>
            <p:cNvSpPr/>
            <p:nvPr/>
          </p:nvSpPr>
          <p:spPr>
            <a:xfrm>
              <a:off x="3404432" y="1686078"/>
              <a:ext cx="26136" cy="18088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71;p56">
              <a:extLst>
                <a:ext uri="{FF2B5EF4-FFF2-40B4-BE49-F238E27FC236}">
                  <a16:creationId xmlns:a16="http://schemas.microsoft.com/office/drawing/2014/main" id="{5AC73E38-0017-9780-FAB8-B428CDDB83E5}"/>
                </a:ext>
              </a:extLst>
            </p:cNvPr>
            <p:cNvSpPr/>
            <p:nvPr/>
          </p:nvSpPr>
          <p:spPr>
            <a:xfrm>
              <a:off x="3393448" y="1638000"/>
              <a:ext cx="48105" cy="54160"/>
            </a:xfrm>
            <a:custGeom>
              <a:avLst/>
              <a:gdLst/>
              <a:ahLst/>
              <a:cxnLst/>
              <a:rect l="l" t="t" r="r" b="b"/>
              <a:pathLst>
                <a:path w="1835" h="2066" extrusionOk="0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72;p56">
              <a:extLst>
                <a:ext uri="{FF2B5EF4-FFF2-40B4-BE49-F238E27FC236}">
                  <a16:creationId xmlns:a16="http://schemas.microsoft.com/office/drawing/2014/main" id="{313AB52F-ABCC-421A-9F81-944DD6E76683}"/>
                </a:ext>
              </a:extLst>
            </p:cNvPr>
            <p:cNvSpPr/>
            <p:nvPr/>
          </p:nvSpPr>
          <p:spPr>
            <a:xfrm>
              <a:off x="3393448" y="1638000"/>
              <a:ext cx="32952" cy="54055"/>
            </a:xfrm>
            <a:custGeom>
              <a:avLst/>
              <a:gdLst/>
              <a:ahLst/>
              <a:cxnLst/>
              <a:rect l="l" t="t" r="r" b="b"/>
              <a:pathLst>
                <a:path w="1257" h="2062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73;p56">
              <a:extLst>
                <a:ext uri="{FF2B5EF4-FFF2-40B4-BE49-F238E27FC236}">
                  <a16:creationId xmlns:a16="http://schemas.microsoft.com/office/drawing/2014/main" id="{4EE02EC3-12F7-BD8D-4B84-D6FC16ED4FD5}"/>
                </a:ext>
              </a:extLst>
            </p:cNvPr>
            <p:cNvSpPr/>
            <p:nvPr/>
          </p:nvSpPr>
          <p:spPr>
            <a:xfrm>
              <a:off x="3393448" y="1638000"/>
              <a:ext cx="48105" cy="24249"/>
            </a:xfrm>
            <a:custGeom>
              <a:avLst/>
              <a:gdLst/>
              <a:ahLst/>
              <a:cxnLst/>
              <a:rect l="l" t="t" r="r" b="b"/>
              <a:pathLst>
                <a:path w="1835" h="925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74;p56">
              <a:extLst>
                <a:ext uri="{FF2B5EF4-FFF2-40B4-BE49-F238E27FC236}">
                  <a16:creationId xmlns:a16="http://schemas.microsoft.com/office/drawing/2014/main" id="{9F89D196-D6FC-286D-C7B7-F274EE191E0B}"/>
                </a:ext>
              </a:extLst>
            </p:cNvPr>
            <p:cNvSpPr/>
            <p:nvPr/>
          </p:nvSpPr>
          <p:spPr>
            <a:xfrm>
              <a:off x="3393448" y="1638000"/>
              <a:ext cx="32952" cy="21994"/>
            </a:xfrm>
            <a:custGeom>
              <a:avLst/>
              <a:gdLst/>
              <a:ahLst/>
              <a:cxnLst/>
              <a:rect l="l" t="t" r="r" b="b"/>
              <a:pathLst>
                <a:path w="1257" h="839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75;p56">
              <a:extLst>
                <a:ext uri="{FF2B5EF4-FFF2-40B4-BE49-F238E27FC236}">
                  <a16:creationId xmlns:a16="http://schemas.microsoft.com/office/drawing/2014/main" id="{7C20A91E-D717-ECB3-44B4-294427F3FA39}"/>
                </a:ext>
              </a:extLst>
            </p:cNvPr>
            <p:cNvSpPr/>
            <p:nvPr/>
          </p:nvSpPr>
          <p:spPr>
            <a:xfrm>
              <a:off x="3435470" y="1715596"/>
              <a:ext cx="18193" cy="21575"/>
            </a:xfrm>
            <a:custGeom>
              <a:avLst/>
              <a:gdLst/>
              <a:ahLst/>
              <a:cxnLst/>
              <a:rect l="l" t="t" r="r" b="b"/>
              <a:pathLst>
                <a:path w="694" h="823" extrusionOk="0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76;p56">
              <a:extLst>
                <a:ext uri="{FF2B5EF4-FFF2-40B4-BE49-F238E27FC236}">
                  <a16:creationId xmlns:a16="http://schemas.microsoft.com/office/drawing/2014/main" id="{2EED7F41-28E4-A6C7-798F-ABCAEEDAFB13}"/>
                </a:ext>
              </a:extLst>
            </p:cNvPr>
            <p:cNvSpPr/>
            <p:nvPr/>
          </p:nvSpPr>
          <p:spPr>
            <a:xfrm>
              <a:off x="3381336" y="1715596"/>
              <a:ext cx="18193" cy="21968"/>
            </a:xfrm>
            <a:custGeom>
              <a:avLst/>
              <a:gdLst/>
              <a:ahLst/>
              <a:cxnLst/>
              <a:rect l="l" t="t" r="r" b="b"/>
              <a:pathLst>
                <a:path w="694" h="838" extrusionOk="0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889;p39">
            <a:extLst>
              <a:ext uri="{FF2B5EF4-FFF2-40B4-BE49-F238E27FC236}">
                <a16:creationId xmlns:a16="http://schemas.microsoft.com/office/drawing/2014/main" id="{8619D14A-C114-28DF-AEB7-ECCF7B54C84E}"/>
              </a:ext>
            </a:extLst>
          </p:cNvPr>
          <p:cNvGrpSpPr/>
          <p:nvPr/>
        </p:nvGrpSpPr>
        <p:grpSpPr>
          <a:xfrm>
            <a:off x="8329523" y="324981"/>
            <a:ext cx="471849" cy="572798"/>
            <a:chOff x="6095880" y="2715958"/>
            <a:chExt cx="385939" cy="468508"/>
          </a:xfrm>
        </p:grpSpPr>
        <p:sp>
          <p:nvSpPr>
            <p:cNvPr id="23" name="Google Shape;890;p39">
              <a:extLst>
                <a:ext uri="{FF2B5EF4-FFF2-40B4-BE49-F238E27FC236}">
                  <a16:creationId xmlns:a16="http://schemas.microsoft.com/office/drawing/2014/main" id="{7C591DC6-A0C2-9F21-E0E7-2045C4493F10}"/>
                </a:ext>
              </a:extLst>
            </p:cNvPr>
            <p:cNvSpPr/>
            <p:nvPr/>
          </p:nvSpPr>
          <p:spPr>
            <a:xfrm>
              <a:off x="6141253" y="2761883"/>
              <a:ext cx="340566" cy="422583"/>
            </a:xfrm>
            <a:custGeom>
              <a:avLst/>
              <a:gdLst/>
              <a:ahLst/>
              <a:cxnLst/>
              <a:rect l="l" t="t" r="r" b="b"/>
              <a:pathLst>
                <a:path w="11116" h="13793" extrusionOk="0">
                  <a:moveTo>
                    <a:pt x="0" y="1"/>
                  </a:moveTo>
                  <a:lnTo>
                    <a:pt x="0" y="12580"/>
                  </a:lnTo>
                  <a:cubicBezTo>
                    <a:pt x="0" y="13258"/>
                    <a:pt x="553" y="13793"/>
                    <a:pt x="1213" y="13793"/>
                  </a:cubicBezTo>
                  <a:lnTo>
                    <a:pt x="9903" y="13793"/>
                  </a:lnTo>
                  <a:cubicBezTo>
                    <a:pt x="10563" y="13793"/>
                    <a:pt x="11116" y="13258"/>
                    <a:pt x="11116" y="12580"/>
                  </a:cubicBezTo>
                  <a:lnTo>
                    <a:pt x="11116" y="1214"/>
                  </a:lnTo>
                  <a:cubicBezTo>
                    <a:pt x="11116" y="536"/>
                    <a:pt x="10563" y="1"/>
                    <a:pt x="99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91;p39">
              <a:extLst>
                <a:ext uri="{FF2B5EF4-FFF2-40B4-BE49-F238E27FC236}">
                  <a16:creationId xmlns:a16="http://schemas.microsoft.com/office/drawing/2014/main" id="{F84205FF-42F3-6CE6-4585-D3C18389B149}"/>
                </a:ext>
              </a:extLst>
            </p:cNvPr>
            <p:cNvSpPr/>
            <p:nvPr/>
          </p:nvSpPr>
          <p:spPr>
            <a:xfrm>
              <a:off x="6141253" y="2761883"/>
              <a:ext cx="320346" cy="402362"/>
            </a:xfrm>
            <a:custGeom>
              <a:avLst/>
              <a:gdLst/>
              <a:ahLst/>
              <a:cxnLst/>
              <a:rect l="l" t="t" r="r" b="b"/>
              <a:pathLst>
                <a:path w="10456" h="13133" extrusionOk="0">
                  <a:moveTo>
                    <a:pt x="0" y="1"/>
                  </a:moveTo>
                  <a:lnTo>
                    <a:pt x="0" y="12580"/>
                  </a:lnTo>
                  <a:cubicBezTo>
                    <a:pt x="0" y="12776"/>
                    <a:pt x="54" y="12972"/>
                    <a:pt x="143" y="13133"/>
                  </a:cubicBezTo>
                  <a:lnTo>
                    <a:pt x="8404" y="13133"/>
                  </a:lnTo>
                  <a:cubicBezTo>
                    <a:pt x="9528" y="13133"/>
                    <a:pt x="10456" y="12223"/>
                    <a:pt x="10456" y="11099"/>
                  </a:cubicBezTo>
                  <a:lnTo>
                    <a:pt x="10456" y="125"/>
                  </a:lnTo>
                  <a:cubicBezTo>
                    <a:pt x="10277" y="54"/>
                    <a:pt x="10099" y="1"/>
                    <a:pt x="9903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92;p39">
              <a:extLst>
                <a:ext uri="{FF2B5EF4-FFF2-40B4-BE49-F238E27FC236}">
                  <a16:creationId xmlns:a16="http://schemas.microsoft.com/office/drawing/2014/main" id="{98F4DBED-2F97-3405-312E-291FCE6C884D}"/>
                </a:ext>
              </a:extLst>
            </p:cNvPr>
            <p:cNvSpPr/>
            <p:nvPr/>
          </p:nvSpPr>
          <p:spPr>
            <a:xfrm>
              <a:off x="6095880" y="2715958"/>
              <a:ext cx="340046" cy="423135"/>
            </a:xfrm>
            <a:custGeom>
              <a:avLst/>
              <a:gdLst/>
              <a:ahLst/>
              <a:cxnLst/>
              <a:rect l="l" t="t" r="r" b="b"/>
              <a:pathLst>
                <a:path w="11099" h="13811" extrusionOk="0">
                  <a:moveTo>
                    <a:pt x="0" y="1"/>
                  </a:moveTo>
                  <a:lnTo>
                    <a:pt x="0" y="12598"/>
                  </a:lnTo>
                  <a:cubicBezTo>
                    <a:pt x="0" y="13258"/>
                    <a:pt x="535" y="13811"/>
                    <a:pt x="1213" y="13811"/>
                  </a:cubicBezTo>
                  <a:lnTo>
                    <a:pt x="9885" y="13811"/>
                  </a:lnTo>
                  <a:cubicBezTo>
                    <a:pt x="10563" y="13811"/>
                    <a:pt x="11098" y="13258"/>
                    <a:pt x="11098" y="12598"/>
                  </a:cubicBezTo>
                  <a:lnTo>
                    <a:pt x="11098" y="1214"/>
                  </a:lnTo>
                  <a:cubicBezTo>
                    <a:pt x="11098" y="554"/>
                    <a:pt x="10563" y="1"/>
                    <a:pt x="98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893;p39">
              <a:extLst>
                <a:ext uri="{FF2B5EF4-FFF2-40B4-BE49-F238E27FC236}">
                  <a16:creationId xmlns:a16="http://schemas.microsoft.com/office/drawing/2014/main" id="{D261A8FA-0FF5-4807-E60C-F12789414AF6}"/>
                </a:ext>
              </a:extLst>
            </p:cNvPr>
            <p:cNvSpPr/>
            <p:nvPr/>
          </p:nvSpPr>
          <p:spPr>
            <a:xfrm>
              <a:off x="6095880" y="2715958"/>
              <a:ext cx="65626" cy="423135"/>
            </a:xfrm>
            <a:custGeom>
              <a:avLst/>
              <a:gdLst/>
              <a:ahLst/>
              <a:cxnLst/>
              <a:rect l="l" t="t" r="r" b="b"/>
              <a:pathLst>
                <a:path w="2142" h="13811" extrusionOk="0">
                  <a:moveTo>
                    <a:pt x="0" y="1"/>
                  </a:moveTo>
                  <a:lnTo>
                    <a:pt x="0" y="12598"/>
                  </a:lnTo>
                  <a:cubicBezTo>
                    <a:pt x="0" y="13258"/>
                    <a:pt x="535" y="13811"/>
                    <a:pt x="1213" y="13811"/>
                  </a:cubicBezTo>
                  <a:lnTo>
                    <a:pt x="2141" y="13811"/>
                  </a:lnTo>
                  <a:cubicBezTo>
                    <a:pt x="1463" y="13811"/>
                    <a:pt x="928" y="13258"/>
                    <a:pt x="928" y="12598"/>
                  </a:cubicBezTo>
                  <a:lnTo>
                    <a:pt x="928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94;p39">
              <a:extLst>
                <a:ext uri="{FF2B5EF4-FFF2-40B4-BE49-F238E27FC236}">
                  <a16:creationId xmlns:a16="http://schemas.microsoft.com/office/drawing/2014/main" id="{20A92B41-0175-EA1F-E1AA-0CDC4945FCFC}"/>
                </a:ext>
              </a:extLst>
            </p:cNvPr>
            <p:cNvSpPr/>
            <p:nvPr/>
          </p:nvSpPr>
          <p:spPr>
            <a:xfrm>
              <a:off x="6183869" y="2777201"/>
              <a:ext cx="14246" cy="27911"/>
            </a:xfrm>
            <a:custGeom>
              <a:avLst/>
              <a:gdLst/>
              <a:ahLst/>
              <a:cxnLst/>
              <a:rect l="l" t="t" r="r" b="b"/>
              <a:pathLst>
                <a:path w="465" h="911" extrusionOk="0">
                  <a:moveTo>
                    <a:pt x="233" y="0"/>
                  </a:moveTo>
                  <a:cubicBezTo>
                    <a:pt x="108" y="0"/>
                    <a:pt x="1" y="107"/>
                    <a:pt x="1" y="232"/>
                  </a:cubicBezTo>
                  <a:lnTo>
                    <a:pt x="1" y="678"/>
                  </a:lnTo>
                  <a:cubicBezTo>
                    <a:pt x="1" y="803"/>
                    <a:pt x="108" y="910"/>
                    <a:pt x="233" y="910"/>
                  </a:cubicBezTo>
                  <a:cubicBezTo>
                    <a:pt x="358" y="910"/>
                    <a:pt x="465" y="803"/>
                    <a:pt x="465" y="678"/>
                  </a:cubicBezTo>
                  <a:lnTo>
                    <a:pt x="465" y="232"/>
                  </a:lnTo>
                  <a:cubicBezTo>
                    <a:pt x="465" y="107"/>
                    <a:pt x="358" y="0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95;p39">
              <a:extLst>
                <a:ext uri="{FF2B5EF4-FFF2-40B4-BE49-F238E27FC236}">
                  <a16:creationId xmlns:a16="http://schemas.microsoft.com/office/drawing/2014/main" id="{A2B496F6-5513-F915-A2DC-B21BAC0AA5A7}"/>
                </a:ext>
              </a:extLst>
            </p:cNvPr>
            <p:cNvSpPr/>
            <p:nvPr/>
          </p:nvSpPr>
          <p:spPr>
            <a:xfrm>
              <a:off x="6334203" y="2777201"/>
              <a:ext cx="13695" cy="27911"/>
            </a:xfrm>
            <a:custGeom>
              <a:avLst/>
              <a:gdLst/>
              <a:ahLst/>
              <a:cxnLst/>
              <a:rect l="l" t="t" r="r" b="b"/>
              <a:pathLst>
                <a:path w="447" h="911" extrusionOk="0">
                  <a:moveTo>
                    <a:pt x="232" y="0"/>
                  </a:moveTo>
                  <a:cubicBezTo>
                    <a:pt x="90" y="0"/>
                    <a:pt x="0" y="107"/>
                    <a:pt x="0" y="232"/>
                  </a:cubicBezTo>
                  <a:lnTo>
                    <a:pt x="0" y="678"/>
                  </a:lnTo>
                  <a:cubicBezTo>
                    <a:pt x="0" y="803"/>
                    <a:pt x="90" y="910"/>
                    <a:pt x="232" y="910"/>
                  </a:cubicBezTo>
                  <a:cubicBezTo>
                    <a:pt x="357" y="910"/>
                    <a:pt x="447" y="803"/>
                    <a:pt x="447" y="678"/>
                  </a:cubicBezTo>
                  <a:lnTo>
                    <a:pt x="447" y="232"/>
                  </a:lnTo>
                  <a:cubicBezTo>
                    <a:pt x="447" y="107"/>
                    <a:pt x="357" y="0"/>
                    <a:pt x="2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96;p39">
              <a:extLst>
                <a:ext uri="{FF2B5EF4-FFF2-40B4-BE49-F238E27FC236}">
                  <a16:creationId xmlns:a16="http://schemas.microsoft.com/office/drawing/2014/main" id="{C592B820-F0F8-D556-F380-FDE42008047A}"/>
                </a:ext>
              </a:extLst>
            </p:cNvPr>
            <p:cNvSpPr/>
            <p:nvPr/>
          </p:nvSpPr>
          <p:spPr>
            <a:xfrm>
              <a:off x="6239627" y="2790160"/>
              <a:ext cx="52513" cy="22059"/>
            </a:xfrm>
            <a:custGeom>
              <a:avLst/>
              <a:gdLst/>
              <a:ahLst/>
              <a:cxnLst/>
              <a:rect l="l" t="t" r="r" b="b"/>
              <a:pathLst>
                <a:path w="1714" h="720" extrusionOk="0">
                  <a:moveTo>
                    <a:pt x="251" y="0"/>
                  </a:moveTo>
                  <a:cubicBezTo>
                    <a:pt x="199" y="0"/>
                    <a:pt x="148" y="19"/>
                    <a:pt x="108" y="59"/>
                  </a:cubicBezTo>
                  <a:cubicBezTo>
                    <a:pt x="1" y="130"/>
                    <a:pt x="1" y="291"/>
                    <a:pt x="72" y="380"/>
                  </a:cubicBezTo>
                  <a:cubicBezTo>
                    <a:pt x="268" y="594"/>
                    <a:pt x="554" y="719"/>
                    <a:pt x="857" y="719"/>
                  </a:cubicBezTo>
                  <a:cubicBezTo>
                    <a:pt x="1160" y="719"/>
                    <a:pt x="1446" y="594"/>
                    <a:pt x="1642" y="380"/>
                  </a:cubicBezTo>
                  <a:cubicBezTo>
                    <a:pt x="1714" y="291"/>
                    <a:pt x="1714" y="130"/>
                    <a:pt x="1624" y="59"/>
                  </a:cubicBezTo>
                  <a:cubicBezTo>
                    <a:pt x="1576" y="19"/>
                    <a:pt x="1521" y="0"/>
                    <a:pt x="1466" y="0"/>
                  </a:cubicBezTo>
                  <a:cubicBezTo>
                    <a:pt x="1400" y="0"/>
                    <a:pt x="1334" y="28"/>
                    <a:pt x="1285" y="77"/>
                  </a:cubicBezTo>
                  <a:cubicBezTo>
                    <a:pt x="1178" y="202"/>
                    <a:pt x="1036" y="273"/>
                    <a:pt x="857" y="273"/>
                  </a:cubicBezTo>
                  <a:cubicBezTo>
                    <a:pt x="697" y="273"/>
                    <a:pt x="536" y="202"/>
                    <a:pt x="429" y="77"/>
                  </a:cubicBezTo>
                  <a:cubicBezTo>
                    <a:pt x="380" y="28"/>
                    <a:pt x="315" y="0"/>
                    <a:pt x="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97;p39">
              <a:extLst>
                <a:ext uri="{FF2B5EF4-FFF2-40B4-BE49-F238E27FC236}">
                  <a16:creationId xmlns:a16="http://schemas.microsoft.com/office/drawing/2014/main" id="{F78C3153-1828-730C-955A-02E3FF9105AF}"/>
                </a:ext>
              </a:extLst>
            </p:cNvPr>
            <p:cNvSpPr/>
            <p:nvPr/>
          </p:nvSpPr>
          <p:spPr>
            <a:xfrm>
              <a:off x="6182247" y="2858083"/>
              <a:ext cx="167311" cy="167311"/>
            </a:xfrm>
            <a:custGeom>
              <a:avLst/>
              <a:gdLst/>
              <a:ahLst/>
              <a:cxnLst/>
              <a:rect l="l" t="t" r="r" b="b"/>
              <a:pathLst>
                <a:path w="5461" h="5461" extrusionOk="0">
                  <a:moveTo>
                    <a:pt x="2231" y="1"/>
                  </a:moveTo>
                  <a:cubicBezTo>
                    <a:pt x="1999" y="1"/>
                    <a:pt x="1802" y="197"/>
                    <a:pt x="1802" y="447"/>
                  </a:cubicBezTo>
                  <a:lnTo>
                    <a:pt x="1802" y="1803"/>
                  </a:lnTo>
                  <a:lnTo>
                    <a:pt x="446" y="1803"/>
                  </a:lnTo>
                  <a:cubicBezTo>
                    <a:pt x="197" y="1803"/>
                    <a:pt x="0" y="1999"/>
                    <a:pt x="0" y="2231"/>
                  </a:cubicBezTo>
                  <a:lnTo>
                    <a:pt x="0" y="3230"/>
                  </a:lnTo>
                  <a:cubicBezTo>
                    <a:pt x="0" y="3480"/>
                    <a:pt x="197" y="3659"/>
                    <a:pt x="446" y="3659"/>
                  </a:cubicBezTo>
                  <a:lnTo>
                    <a:pt x="1802" y="3659"/>
                  </a:lnTo>
                  <a:lnTo>
                    <a:pt x="1802" y="5032"/>
                  </a:lnTo>
                  <a:cubicBezTo>
                    <a:pt x="1802" y="5264"/>
                    <a:pt x="1999" y="5461"/>
                    <a:pt x="2231" y="5461"/>
                  </a:cubicBezTo>
                  <a:lnTo>
                    <a:pt x="3230" y="5461"/>
                  </a:lnTo>
                  <a:cubicBezTo>
                    <a:pt x="3462" y="5461"/>
                    <a:pt x="3658" y="5264"/>
                    <a:pt x="3658" y="5032"/>
                  </a:cubicBezTo>
                  <a:lnTo>
                    <a:pt x="3658" y="3659"/>
                  </a:lnTo>
                  <a:lnTo>
                    <a:pt x="5032" y="3659"/>
                  </a:lnTo>
                  <a:cubicBezTo>
                    <a:pt x="5264" y="3659"/>
                    <a:pt x="5460" y="3480"/>
                    <a:pt x="5460" y="3230"/>
                  </a:cubicBezTo>
                  <a:lnTo>
                    <a:pt x="5460" y="2231"/>
                  </a:lnTo>
                  <a:cubicBezTo>
                    <a:pt x="5460" y="1999"/>
                    <a:pt x="5264" y="1803"/>
                    <a:pt x="5032" y="1803"/>
                  </a:cubicBezTo>
                  <a:lnTo>
                    <a:pt x="3658" y="1803"/>
                  </a:lnTo>
                  <a:lnTo>
                    <a:pt x="3658" y="447"/>
                  </a:lnTo>
                  <a:cubicBezTo>
                    <a:pt x="3658" y="197"/>
                    <a:pt x="3462" y="1"/>
                    <a:pt x="3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898;p39">
              <a:extLst>
                <a:ext uri="{FF2B5EF4-FFF2-40B4-BE49-F238E27FC236}">
                  <a16:creationId xmlns:a16="http://schemas.microsoft.com/office/drawing/2014/main" id="{CFD10BAA-A750-A4B7-2C32-8986C532F0A7}"/>
                </a:ext>
              </a:extLst>
            </p:cNvPr>
            <p:cNvSpPr/>
            <p:nvPr/>
          </p:nvSpPr>
          <p:spPr>
            <a:xfrm>
              <a:off x="6183869" y="3070730"/>
              <a:ext cx="164033" cy="14246"/>
            </a:xfrm>
            <a:custGeom>
              <a:avLst/>
              <a:gdLst/>
              <a:ahLst/>
              <a:cxnLst/>
              <a:rect l="l" t="t" r="r" b="b"/>
              <a:pathLst>
                <a:path w="5354" h="465" extrusionOk="0">
                  <a:moveTo>
                    <a:pt x="233" y="1"/>
                  </a:moveTo>
                  <a:cubicBezTo>
                    <a:pt x="108" y="1"/>
                    <a:pt x="1" y="108"/>
                    <a:pt x="1" y="233"/>
                  </a:cubicBezTo>
                  <a:cubicBezTo>
                    <a:pt x="1" y="357"/>
                    <a:pt x="108" y="465"/>
                    <a:pt x="233" y="465"/>
                  </a:cubicBezTo>
                  <a:lnTo>
                    <a:pt x="5139" y="465"/>
                  </a:lnTo>
                  <a:cubicBezTo>
                    <a:pt x="5264" y="465"/>
                    <a:pt x="5354" y="357"/>
                    <a:pt x="5354" y="233"/>
                  </a:cubicBezTo>
                  <a:cubicBezTo>
                    <a:pt x="5354" y="108"/>
                    <a:pt x="5264" y="1"/>
                    <a:pt x="5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" name="Imagem 31">
            <a:extLst>
              <a:ext uri="{FF2B5EF4-FFF2-40B4-BE49-F238E27FC236}">
                <a16:creationId xmlns:a16="http://schemas.microsoft.com/office/drawing/2014/main" id="{748348A6-3837-EDAF-522A-FF6D02647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42864"/>
            <a:ext cx="1100138" cy="187236"/>
          </a:xfrm>
          <a:prstGeom prst="rect">
            <a:avLst/>
          </a:prstGeom>
        </p:spPr>
      </p:pic>
      <p:pic>
        <p:nvPicPr>
          <p:cNvPr id="34" name="Imagem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83582" y="-635041"/>
            <a:ext cx="4469510" cy="70875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38"/>
          <p:cNvSpPr txBox="1">
            <a:spLocks noGrp="1"/>
          </p:cNvSpPr>
          <p:nvPr>
            <p:ph type="title"/>
          </p:nvPr>
        </p:nvSpPr>
        <p:spPr>
          <a:xfrm>
            <a:off x="510368" y="57923"/>
            <a:ext cx="7704000" cy="3730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Diagrama DSC</a:t>
            </a:r>
            <a:endParaRPr sz="3600" dirty="0"/>
          </a:p>
        </p:txBody>
      </p:sp>
      <p:grpSp>
        <p:nvGrpSpPr>
          <p:cNvPr id="2" name="Google Shape;1857;p56">
            <a:extLst>
              <a:ext uri="{FF2B5EF4-FFF2-40B4-BE49-F238E27FC236}">
                <a16:creationId xmlns:a16="http://schemas.microsoft.com/office/drawing/2014/main" id="{C44668CE-1EAD-7010-4089-0138F25A5460}"/>
              </a:ext>
            </a:extLst>
          </p:cNvPr>
          <p:cNvGrpSpPr/>
          <p:nvPr/>
        </p:nvGrpSpPr>
        <p:grpSpPr>
          <a:xfrm>
            <a:off x="324734" y="333690"/>
            <a:ext cx="554730" cy="779051"/>
            <a:chOff x="3327229" y="1553613"/>
            <a:chExt cx="180543" cy="324725"/>
          </a:xfrm>
        </p:grpSpPr>
        <p:sp>
          <p:nvSpPr>
            <p:cNvPr id="3" name="Google Shape;1858;p56">
              <a:extLst>
                <a:ext uri="{FF2B5EF4-FFF2-40B4-BE49-F238E27FC236}">
                  <a16:creationId xmlns:a16="http://schemas.microsoft.com/office/drawing/2014/main" id="{69FB4AA5-5E61-75D9-0F44-6797A71E3CEA}"/>
                </a:ext>
              </a:extLst>
            </p:cNvPr>
            <p:cNvSpPr/>
            <p:nvPr/>
          </p:nvSpPr>
          <p:spPr>
            <a:xfrm>
              <a:off x="3327229" y="1553613"/>
              <a:ext cx="180543" cy="324725"/>
            </a:xfrm>
            <a:custGeom>
              <a:avLst/>
              <a:gdLst/>
              <a:ahLst/>
              <a:cxnLst/>
              <a:rect l="l" t="t" r="r" b="b"/>
              <a:pathLst>
                <a:path w="6887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859;p56">
              <a:extLst>
                <a:ext uri="{FF2B5EF4-FFF2-40B4-BE49-F238E27FC236}">
                  <a16:creationId xmlns:a16="http://schemas.microsoft.com/office/drawing/2014/main" id="{00119797-5B84-2BC4-03AE-3688AB9182B2}"/>
                </a:ext>
              </a:extLst>
            </p:cNvPr>
            <p:cNvSpPr/>
            <p:nvPr/>
          </p:nvSpPr>
          <p:spPr>
            <a:xfrm>
              <a:off x="3327229" y="1553613"/>
              <a:ext cx="42023" cy="324725"/>
            </a:xfrm>
            <a:custGeom>
              <a:avLst/>
              <a:gdLst/>
              <a:ahLst/>
              <a:cxnLst/>
              <a:rect l="l" t="t" r="r" b="b"/>
              <a:pathLst>
                <a:path w="1603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860;p56">
              <a:extLst>
                <a:ext uri="{FF2B5EF4-FFF2-40B4-BE49-F238E27FC236}">
                  <a16:creationId xmlns:a16="http://schemas.microsoft.com/office/drawing/2014/main" id="{E41C9D56-B8CE-DB31-DFFE-45DC2E7618C1}"/>
                </a:ext>
              </a:extLst>
            </p:cNvPr>
            <p:cNvSpPr/>
            <p:nvPr/>
          </p:nvSpPr>
          <p:spPr>
            <a:xfrm>
              <a:off x="3339340" y="1577836"/>
              <a:ext cx="156320" cy="252450"/>
            </a:xfrm>
            <a:custGeom>
              <a:avLst/>
              <a:gdLst/>
              <a:ahLst/>
              <a:cxnLst/>
              <a:rect l="l" t="t" r="r" b="b"/>
              <a:pathLst>
                <a:path w="5963" h="9630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61;p56">
              <a:extLst>
                <a:ext uri="{FF2B5EF4-FFF2-40B4-BE49-F238E27FC236}">
                  <a16:creationId xmlns:a16="http://schemas.microsoft.com/office/drawing/2014/main" id="{086E29CA-BC82-4E2E-EBB5-CD6CD70174DC}"/>
                </a:ext>
              </a:extLst>
            </p:cNvPr>
            <p:cNvSpPr/>
            <p:nvPr/>
          </p:nvSpPr>
          <p:spPr>
            <a:xfrm>
              <a:off x="3339340" y="1596187"/>
              <a:ext cx="156320" cy="167960"/>
            </a:xfrm>
            <a:custGeom>
              <a:avLst/>
              <a:gdLst/>
              <a:ahLst/>
              <a:cxnLst/>
              <a:rect l="l" t="t" r="r" b="b"/>
              <a:pathLst>
                <a:path w="5963" h="6407" extrusionOk="0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862;p56">
              <a:extLst>
                <a:ext uri="{FF2B5EF4-FFF2-40B4-BE49-F238E27FC236}">
                  <a16:creationId xmlns:a16="http://schemas.microsoft.com/office/drawing/2014/main" id="{0B4B5A12-9EAF-7915-C262-754876A00F24}"/>
                </a:ext>
              </a:extLst>
            </p:cNvPr>
            <p:cNvSpPr/>
            <p:nvPr/>
          </p:nvSpPr>
          <p:spPr>
            <a:xfrm>
              <a:off x="3441526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863;p56">
              <a:extLst>
                <a:ext uri="{FF2B5EF4-FFF2-40B4-BE49-F238E27FC236}">
                  <a16:creationId xmlns:a16="http://schemas.microsoft.com/office/drawing/2014/main" id="{EA301533-6978-6668-08E7-DC54C471FA80}"/>
                </a:ext>
              </a:extLst>
            </p:cNvPr>
            <p:cNvSpPr/>
            <p:nvPr/>
          </p:nvSpPr>
          <p:spPr>
            <a:xfrm>
              <a:off x="3357507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864;p56">
              <a:extLst>
                <a:ext uri="{FF2B5EF4-FFF2-40B4-BE49-F238E27FC236}">
                  <a16:creationId xmlns:a16="http://schemas.microsoft.com/office/drawing/2014/main" id="{0CB6CB6C-AC1A-294B-1222-A081DDD91635}"/>
                </a:ext>
              </a:extLst>
            </p:cNvPr>
            <p:cNvSpPr/>
            <p:nvPr/>
          </p:nvSpPr>
          <p:spPr>
            <a:xfrm>
              <a:off x="3357507" y="1619859"/>
              <a:ext cx="119986" cy="120353"/>
            </a:xfrm>
            <a:custGeom>
              <a:avLst/>
              <a:gdLst/>
              <a:ahLst/>
              <a:cxnLst/>
              <a:rect l="l" t="t" r="r" b="b"/>
              <a:pathLst>
                <a:path w="4577" h="4591" extrusionOk="0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65;p56">
              <a:extLst>
                <a:ext uri="{FF2B5EF4-FFF2-40B4-BE49-F238E27FC236}">
                  <a16:creationId xmlns:a16="http://schemas.microsoft.com/office/drawing/2014/main" id="{6BBF0B18-FFE4-615E-C3D7-87875B21A6CF}"/>
                </a:ext>
              </a:extLst>
            </p:cNvPr>
            <p:cNvSpPr/>
            <p:nvPr/>
          </p:nvSpPr>
          <p:spPr>
            <a:xfrm>
              <a:off x="3366210" y="1846907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66;p56">
              <a:extLst>
                <a:ext uri="{FF2B5EF4-FFF2-40B4-BE49-F238E27FC236}">
                  <a16:creationId xmlns:a16="http://schemas.microsoft.com/office/drawing/2014/main" id="{6AEDD694-4BED-9A44-FDDC-76CC24156315}"/>
                </a:ext>
              </a:extLst>
            </p:cNvPr>
            <p:cNvSpPr/>
            <p:nvPr/>
          </p:nvSpPr>
          <p:spPr>
            <a:xfrm>
              <a:off x="3444174" y="1846907"/>
              <a:ext cx="24616" cy="14785"/>
            </a:xfrm>
            <a:custGeom>
              <a:avLst/>
              <a:gdLst/>
              <a:ahLst/>
              <a:cxnLst/>
              <a:rect l="l" t="t" r="r" b="b"/>
              <a:pathLst>
                <a:path w="939" h="564" extrusionOk="0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67;p56">
              <a:extLst>
                <a:ext uri="{FF2B5EF4-FFF2-40B4-BE49-F238E27FC236}">
                  <a16:creationId xmlns:a16="http://schemas.microsoft.com/office/drawing/2014/main" id="{F95DCD84-9909-5421-1B14-45C94E57F9D3}"/>
                </a:ext>
              </a:extLst>
            </p:cNvPr>
            <p:cNvSpPr/>
            <p:nvPr/>
          </p:nvSpPr>
          <p:spPr>
            <a:xfrm>
              <a:off x="3396095" y="1846907"/>
              <a:ext cx="42809" cy="14785"/>
            </a:xfrm>
            <a:custGeom>
              <a:avLst/>
              <a:gdLst/>
              <a:ahLst/>
              <a:cxnLst/>
              <a:rect l="l" t="t" r="r" b="b"/>
              <a:pathLst>
                <a:path w="1633" h="564" extrusionOk="0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68;p56">
              <a:extLst>
                <a:ext uri="{FF2B5EF4-FFF2-40B4-BE49-F238E27FC236}">
                  <a16:creationId xmlns:a16="http://schemas.microsoft.com/office/drawing/2014/main" id="{89297CED-419C-C89F-3874-70F28AA965BE}"/>
                </a:ext>
              </a:extLst>
            </p:cNvPr>
            <p:cNvSpPr/>
            <p:nvPr/>
          </p:nvSpPr>
          <p:spPr>
            <a:xfrm>
              <a:off x="3381336" y="1686078"/>
              <a:ext cx="71934" cy="54239"/>
            </a:xfrm>
            <a:custGeom>
              <a:avLst/>
              <a:gdLst/>
              <a:ahLst/>
              <a:cxnLst/>
              <a:rect l="l" t="t" r="r" b="b"/>
              <a:pathLst>
                <a:path w="2744" h="2069" extrusionOk="0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69;p56">
              <a:extLst>
                <a:ext uri="{FF2B5EF4-FFF2-40B4-BE49-F238E27FC236}">
                  <a16:creationId xmlns:a16="http://schemas.microsoft.com/office/drawing/2014/main" id="{256E1255-0C68-7658-01C4-4B286C12C1C6}"/>
                </a:ext>
              </a:extLst>
            </p:cNvPr>
            <p:cNvSpPr/>
            <p:nvPr/>
          </p:nvSpPr>
          <p:spPr>
            <a:xfrm>
              <a:off x="3381336" y="1704979"/>
              <a:ext cx="72327" cy="35338"/>
            </a:xfrm>
            <a:custGeom>
              <a:avLst/>
              <a:gdLst/>
              <a:ahLst/>
              <a:cxnLst/>
              <a:rect l="l" t="t" r="r" b="b"/>
              <a:pathLst>
                <a:path w="2759" h="1348" extrusionOk="0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70;p56">
              <a:extLst>
                <a:ext uri="{FF2B5EF4-FFF2-40B4-BE49-F238E27FC236}">
                  <a16:creationId xmlns:a16="http://schemas.microsoft.com/office/drawing/2014/main" id="{D0249019-5999-F07D-1AAC-71FFE8FC8F83}"/>
                </a:ext>
              </a:extLst>
            </p:cNvPr>
            <p:cNvSpPr/>
            <p:nvPr/>
          </p:nvSpPr>
          <p:spPr>
            <a:xfrm>
              <a:off x="3404432" y="1686078"/>
              <a:ext cx="26136" cy="18088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71;p56">
              <a:extLst>
                <a:ext uri="{FF2B5EF4-FFF2-40B4-BE49-F238E27FC236}">
                  <a16:creationId xmlns:a16="http://schemas.microsoft.com/office/drawing/2014/main" id="{5AC73E38-0017-9780-FAB8-B428CDDB83E5}"/>
                </a:ext>
              </a:extLst>
            </p:cNvPr>
            <p:cNvSpPr/>
            <p:nvPr/>
          </p:nvSpPr>
          <p:spPr>
            <a:xfrm>
              <a:off x="3393448" y="1638000"/>
              <a:ext cx="48105" cy="54160"/>
            </a:xfrm>
            <a:custGeom>
              <a:avLst/>
              <a:gdLst/>
              <a:ahLst/>
              <a:cxnLst/>
              <a:rect l="l" t="t" r="r" b="b"/>
              <a:pathLst>
                <a:path w="1835" h="2066" extrusionOk="0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72;p56">
              <a:extLst>
                <a:ext uri="{FF2B5EF4-FFF2-40B4-BE49-F238E27FC236}">
                  <a16:creationId xmlns:a16="http://schemas.microsoft.com/office/drawing/2014/main" id="{313AB52F-ABCC-421A-9F81-944DD6E76683}"/>
                </a:ext>
              </a:extLst>
            </p:cNvPr>
            <p:cNvSpPr/>
            <p:nvPr/>
          </p:nvSpPr>
          <p:spPr>
            <a:xfrm>
              <a:off x="3393448" y="1638000"/>
              <a:ext cx="32952" cy="54055"/>
            </a:xfrm>
            <a:custGeom>
              <a:avLst/>
              <a:gdLst/>
              <a:ahLst/>
              <a:cxnLst/>
              <a:rect l="l" t="t" r="r" b="b"/>
              <a:pathLst>
                <a:path w="1257" h="2062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73;p56">
              <a:extLst>
                <a:ext uri="{FF2B5EF4-FFF2-40B4-BE49-F238E27FC236}">
                  <a16:creationId xmlns:a16="http://schemas.microsoft.com/office/drawing/2014/main" id="{4EE02EC3-12F7-BD8D-4B84-D6FC16ED4FD5}"/>
                </a:ext>
              </a:extLst>
            </p:cNvPr>
            <p:cNvSpPr/>
            <p:nvPr/>
          </p:nvSpPr>
          <p:spPr>
            <a:xfrm>
              <a:off x="3393448" y="1638000"/>
              <a:ext cx="48105" cy="24249"/>
            </a:xfrm>
            <a:custGeom>
              <a:avLst/>
              <a:gdLst/>
              <a:ahLst/>
              <a:cxnLst/>
              <a:rect l="l" t="t" r="r" b="b"/>
              <a:pathLst>
                <a:path w="1835" h="925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74;p56">
              <a:extLst>
                <a:ext uri="{FF2B5EF4-FFF2-40B4-BE49-F238E27FC236}">
                  <a16:creationId xmlns:a16="http://schemas.microsoft.com/office/drawing/2014/main" id="{9F89D196-D6FC-286D-C7B7-F274EE191E0B}"/>
                </a:ext>
              </a:extLst>
            </p:cNvPr>
            <p:cNvSpPr/>
            <p:nvPr/>
          </p:nvSpPr>
          <p:spPr>
            <a:xfrm>
              <a:off x="3393448" y="1638000"/>
              <a:ext cx="32952" cy="21994"/>
            </a:xfrm>
            <a:custGeom>
              <a:avLst/>
              <a:gdLst/>
              <a:ahLst/>
              <a:cxnLst/>
              <a:rect l="l" t="t" r="r" b="b"/>
              <a:pathLst>
                <a:path w="1257" h="839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75;p56">
              <a:extLst>
                <a:ext uri="{FF2B5EF4-FFF2-40B4-BE49-F238E27FC236}">
                  <a16:creationId xmlns:a16="http://schemas.microsoft.com/office/drawing/2014/main" id="{7C20A91E-D717-ECB3-44B4-294427F3FA39}"/>
                </a:ext>
              </a:extLst>
            </p:cNvPr>
            <p:cNvSpPr/>
            <p:nvPr/>
          </p:nvSpPr>
          <p:spPr>
            <a:xfrm>
              <a:off x="3435470" y="1715596"/>
              <a:ext cx="18193" cy="21575"/>
            </a:xfrm>
            <a:custGeom>
              <a:avLst/>
              <a:gdLst/>
              <a:ahLst/>
              <a:cxnLst/>
              <a:rect l="l" t="t" r="r" b="b"/>
              <a:pathLst>
                <a:path w="694" h="823" extrusionOk="0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76;p56">
              <a:extLst>
                <a:ext uri="{FF2B5EF4-FFF2-40B4-BE49-F238E27FC236}">
                  <a16:creationId xmlns:a16="http://schemas.microsoft.com/office/drawing/2014/main" id="{2EED7F41-28E4-A6C7-798F-ABCAEEDAFB13}"/>
                </a:ext>
              </a:extLst>
            </p:cNvPr>
            <p:cNvSpPr/>
            <p:nvPr/>
          </p:nvSpPr>
          <p:spPr>
            <a:xfrm>
              <a:off x="3381336" y="1715596"/>
              <a:ext cx="18193" cy="21968"/>
            </a:xfrm>
            <a:custGeom>
              <a:avLst/>
              <a:gdLst/>
              <a:ahLst/>
              <a:cxnLst/>
              <a:rect l="l" t="t" r="r" b="b"/>
              <a:pathLst>
                <a:path w="694" h="838" extrusionOk="0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889;p39">
            <a:extLst>
              <a:ext uri="{FF2B5EF4-FFF2-40B4-BE49-F238E27FC236}">
                <a16:creationId xmlns:a16="http://schemas.microsoft.com/office/drawing/2014/main" id="{8619D14A-C114-28DF-AEB7-ECCF7B54C84E}"/>
              </a:ext>
            </a:extLst>
          </p:cNvPr>
          <p:cNvGrpSpPr/>
          <p:nvPr/>
        </p:nvGrpSpPr>
        <p:grpSpPr>
          <a:xfrm>
            <a:off x="8259728" y="333690"/>
            <a:ext cx="471849" cy="572798"/>
            <a:chOff x="6095880" y="2715958"/>
            <a:chExt cx="385939" cy="468508"/>
          </a:xfrm>
        </p:grpSpPr>
        <p:sp>
          <p:nvSpPr>
            <p:cNvPr id="23" name="Google Shape;890;p39">
              <a:extLst>
                <a:ext uri="{FF2B5EF4-FFF2-40B4-BE49-F238E27FC236}">
                  <a16:creationId xmlns:a16="http://schemas.microsoft.com/office/drawing/2014/main" id="{7C591DC6-A0C2-9F21-E0E7-2045C4493F10}"/>
                </a:ext>
              </a:extLst>
            </p:cNvPr>
            <p:cNvSpPr/>
            <p:nvPr/>
          </p:nvSpPr>
          <p:spPr>
            <a:xfrm>
              <a:off x="6141253" y="2761883"/>
              <a:ext cx="340566" cy="422583"/>
            </a:xfrm>
            <a:custGeom>
              <a:avLst/>
              <a:gdLst/>
              <a:ahLst/>
              <a:cxnLst/>
              <a:rect l="l" t="t" r="r" b="b"/>
              <a:pathLst>
                <a:path w="11116" h="13793" extrusionOk="0">
                  <a:moveTo>
                    <a:pt x="0" y="1"/>
                  </a:moveTo>
                  <a:lnTo>
                    <a:pt x="0" y="12580"/>
                  </a:lnTo>
                  <a:cubicBezTo>
                    <a:pt x="0" y="13258"/>
                    <a:pt x="553" y="13793"/>
                    <a:pt x="1213" y="13793"/>
                  </a:cubicBezTo>
                  <a:lnTo>
                    <a:pt x="9903" y="13793"/>
                  </a:lnTo>
                  <a:cubicBezTo>
                    <a:pt x="10563" y="13793"/>
                    <a:pt x="11116" y="13258"/>
                    <a:pt x="11116" y="12580"/>
                  </a:cubicBezTo>
                  <a:lnTo>
                    <a:pt x="11116" y="1214"/>
                  </a:lnTo>
                  <a:cubicBezTo>
                    <a:pt x="11116" y="536"/>
                    <a:pt x="10563" y="1"/>
                    <a:pt x="99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91;p39">
              <a:extLst>
                <a:ext uri="{FF2B5EF4-FFF2-40B4-BE49-F238E27FC236}">
                  <a16:creationId xmlns:a16="http://schemas.microsoft.com/office/drawing/2014/main" id="{F84205FF-42F3-6CE6-4585-D3C18389B149}"/>
                </a:ext>
              </a:extLst>
            </p:cNvPr>
            <p:cNvSpPr/>
            <p:nvPr/>
          </p:nvSpPr>
          <p:spPr>
            <a:xfrm>
              <a:off x="6141253" y="2761883"/>
              <a:ext cx="320346" cy="402362"/>
            </a:xfrm>
            <a:custGeom>
              <a:avLst/>
              <a:gdLst/>
              <a:ahLst/>
              <a:cxnLst/>
              <a:rect l="l" t="t" r="r" b="b"/>
              <a:pathLst>
                <a:path w="10456" h="13133" extrusionOk="0">
                  <a:moveTo>
                    <a:pt x="0" y="1"/>
                  </a:moveTo>
                  <a:lnTo>
                    <a:pt x="0" y="12580"/>
                  </a:lnTo>
                  <a:cubicBezTo>
                    <a:pt x="0" y="12776"/>
                    <a:pt x="54" y="12972"/>
                    <a:pt x="143" y="13133"/>
                  </a:cubicBezTo>
                  <a:lnTo>
                    <a:pt x="8404" y="13133"/>
                  </a:lnTo>
                  <a:cubicBezTo>
                    <a:pt x="9528" y="13133"/>
                    <a:pt x="10456" y="12223"/>
                    <a:pt x="10456" y="11099"/>
                  </a:cubicBezTo>
                  <a:lnTo>
                    <a:pt x="10456" y="125"/>
                  </a:lnTo>
                  <a:cubicBezTo>
                    <a:pt x="10277" y="54"/>
                    <a:pt x="10099" y="1"/>
                    <a:pt x="9903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92;p39">
              <a:extLst>
                <a:ext uri="{FF2B5EF4-FFF2-40B4-BE49-F238E27FC236}">
                  <a16:creationId xmlns:a16="http://schemas.microsoft.com/office/drawing/2014/main" id="{98F4DBED-2F97-3405-312E-291FCE6C884D}"/>
                </a:ext>
              </a:extLst>
            </p:cNvPr>
            <p:cNvSpPr/>
            <p:nvPr/>
          </p:nvSpPr>
          <p:spPr>
            <a:xfrm>
              <a:off x="6095880" y="2715958"/>
              <a:ext cx="340046" cy="423135"/>
            </a:xfrm>
            <a:custGeom>
              <a:avLst/>
              <a:gdLst/>
              <a:ahLst/>
              <a:cxnLst/>
              <a:rect l="l" t="t" r="r" b="b"/>
              <a:pathLst>
                <a:path w="11099" h="13811" extrusionOk="0">
                  <a:moveTo>
                    <a:pt x="0" y="1"/>
                  </a:moveTo>
                  <a:lnTo>
                    <a:pt x="0" y="12598"/>
                  </a:lnTo>
                  <a:cubicBezTo>
                    <a:pt x="0" y="13258"/>
                    <a:pt x="535" y="13811"/>
                    <a:pt x="1213" y="13811"/>
                  </a:cubicBezTo>
                  <a:lnTo>
                    <a:pt x="9885" y="13811"/>
                  </a:lnTo>
                  <a:cubicBezTo>
                    <a:pt x="10563" y="13811"/>
                    <a:pt x="11098" y="13258"/>
                    <a:pt x="11098" y="12598"/>
                  </a:cubicBezTo>
                  <a:lnTo>
                    <a:pt x="11098" y="1214"/>
                  </a:lnTo>
                  <a:cubicBezTo>
                    <a:pt x="11098" y="554"/>
                    <a:pt x="10563" y="1"/>
                    <a:pt x="98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893;p39">
              <a:extLst>
                <a:ext uri="{FF2B5EF4-FFF2-40B4-BE49-F238E27FC236}">
                  <a16:creationId xmlns:a16="http://schemas.microsoft.com/office/drawing/2014/main" id="{D261A8FA-0FF5-4807-E60C-F12789414AF6}"/>
                </a:ext>
              </a:extLst>
            </p:cNvPr>
            <p:cNvSpPr/>
            <p:nvPr/>
          </p:nvSpPr>
          <p:spPr>
            <a:xfrm>
              <a:off x="6095880" y="2715958"/>
              <a:ext cx="65626" cy="423135"/>
            </a:xfrm>
            <a:custGeom>
              <a:avLst/>
              <a:gdLst/>
              <a:ahLst/>
              <a:cxnLst/>
              <a:rect l="l" t="t" r="r" b="b"/>
              <a:pathLst>
                <a:path w="2142" h="13811" extrusionOk="0">
                  <a:moveTo>
                    <a:pt x="0" y="1"/>
                  </a:moveTo>
                  <a:lnTo>
                    <a:pt x="0" y="12598"/>
                  </a:lnTo>
                  <a:cubicBezTo>
                    <a:pt x="0" y="13258"/>
                    <a:pt x="535" y="13811"/>
                    <a:pt x="1213" y="13811"/>
                  </a:cubicBezTo>
                  <a:lnTo>
                    <a:pt x="2141" y="13811"/>
                  </a:lnTo>
                  <a:cubicBezTo>
                    <a:pt x="1463" y="13811"/>
                    <a:pt x="928" y="13258"/>
                    <a:pt x="928" y="12598"/>
                  </a:cubicBezTo>
                  <a:lnTo>
                    <a:pt x="928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94;p39">
              <a:extLst>
                <a:ext uri="{FF2B5EF4-FFF2-40B4-BE49-F238E27FC236}">
                  <a16:creationId xmlns:a16="http://schemas.microsoft.com/office/drawing/2014/main" id="{20A92B41-0175-EA1F-E1AA-0CDC4945FCFC}"/>
                </a:ext>
              </a:extLst>
            </p:cNvPr>
            <p:cNvSpPr/>
            <p:nvPr/>
          </p:nvSpPr>
          <p:spPr>
            <a:xfrm>
              <a:off x="6183869" y="2777201"/>
              <a:ext cx="14246" cy="27911"/>
            </a:xfrm>
            <a:custGeom>
              <a:avLst/>
              <a:gdLst/>
              <a:ahLst/>
              <a:cxnLst/>
              <a:rect l="l" t="t" r="r" b="b"/>
              <a:pathLst>
                <a:path w="465" h="911" extrusionOk="0">
                  <a:moveTo>
                    <a:pt x="233" y="0"/>
                  </a:moveTo>
                  <a:cubicBezTo>
                    <a:pt x="108" y="0"/>
                    <a:pt x="1" y="107"/>
                    <a:pt x="1" y="232"/>
                  </a:cubicBezTo>
                  <a:lnTo>
                    <a:pt x="1" y="678"/>
                  </a:lnTo>
                  <a:cubicBezTo>
                    <a:pt x="1" y="803"/>
                    <a:pt x="108" y="910"/>
                    <a:pt x="233" y="910"/>
                  </a:cubicBezTo>
                  <a:cubicBezTo>
                    <a:pt x="358" y="910"/>
                    <a:pt x="465" y="803"/>
                    <a:pt x="465" y="678"/>
                  </a:cubicBezTo>
                  <a:lnTo>
                    <a:pt x="465" y="232"/>
                  </a:lnTo>
                  <a:cubicBezTo>
                    <a:pt x="465" y="107"/>
                    <a:pt x="358" y="0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95;p39">
              <a:extLst>
                <a:ext uri="{FF2B5EF4-FFF2-40B4-BE49-F238E27FC236}">
                  <a16:creationId xmlns:a16="http://schemas.microsoft.com/office/drawing/2014/main" id="{A2B496F6-5513-F915-A2DC-B21BAC0AA5A7}"/>
                </a:ext>
              </a:extLst>
            </p:cNvPr>
            <p:cNvSpPr/>
            <p:nvPr/>
          </p:nvSpPr>
          <p:spPr>
            <a:xfrm>
              <a:off x="6334203" y="2777201"/>
              <a:ext cx="13695" cy="27911"/>
            </a:xfrm>
            <a:custGeom>
              <a:avLst/>
              <a:gdLst/>
              <a:ahLst/>
              <a:cxnLst/>
              <a:rect l="l" t="t" r="r" b="b"/>
              <a:pathLst>
                <a:path w="447" h="911" extrusionOk="0">
                  <a:moveTo>
                    <a:pt x="232" y="0"/>
                  </a:moveTo>
                  <a:cubicBezTo>
                    <a:pt x="90" y="0"/>
                    <a:pt x="0" y="107"/>
                    <a:pt x="0" y="232"/>
                  </a:cubicBezTo>
                  <a:lnTo>
                    <a:pt x="0" y="678"/>
                  </a:lnTo>
                  <a:cubicBezTo>
                    <a:pt x="0" y="803"/>
                    <a:pt x="90" y="910"/>
                    <a:pt x="232" y="910"/>
                  </a:cubicBezTo>
                  <a:cubicBezTo>
                    <a:pt x="357" y="910"/>
                    <a:pt x="447" y="803"/>
                    <a:pt x="447" y="678"/>
                  </a:cubicBezTo>
                  <a:lnTo>
                    <a:pt x="447" y="232"/>
                  </a:lnTo>
                  <a:cubicBezTo>
                    <a:pt x="447" y="107"/>
                    <a:pt x="357" y="0"/>
                    <a:pt x="2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96;p39">
              <a:extLst>
                <a:ext uri="{FF2B5EF4-FFF2-40B4-BE49-F238E27FC236}">
                  <a16:creationId xmlns:a16="http://schemas.microsoft.com/office/drawing/2014/main" id="{C592B820-F0F8-D556-F380-FDE42008047A}"/>
                </a:ext>
              </a:extLst>
            </p:cNvPr>
            <p:cNvSpPr/>
            <p:nvPr/>
          </p:nvSpPr>
          <p:spPr>
            <a:xfrm>
              <a:off x="6239627" y="2790160"/>
              <a:ext cx="52513" cy="22059"/>
            </a:xfrm>
            <a:custGeom>
              <a:avLst/>
              <a:gdLst/>
              <a:ahLst/>
              <a:cxnLst/>
              <a:rect l="l" t="t" r="r" b="b"/>
              <a:pathLst>
                <a:path w="1714" h="720" extrusionOk="0">
                  <a:moveTo>
                    <a:pt x="251" y="0"/>
                  </a:moveTo>
                  <a:cubicBezTo>
                    <a:pt x="199" y="0"/>
                    <a:pt x="148" y="19"/>
                    <a:pt x="108" y="59"/>
                  </a:cubicBezTo>
                  <a:cubicBezTo>
                    <a:pt x="1" y="130"/>
                    <a:pt x="1" y="291"/>
                    <a:pt x="72" y="380"/>
                  </a:cubicBezTo>
                  <a:cubicBezTo>
                    <a:pt x="268" y="594"/>
                    <a:pt x="554" y="719"/>
                    <a:pt x="857" y="719"/>
                  </a:cubicBezTo>
                  <a:cubicBezTo>
                    <a:pt x="1160" y="719"/>
                    <a:pt x="1446" y="594"/>
                    <a:pt x="1642" y="380"/>
                  </a:cubicBezTo>
                  <a:cubicBezTo>
                    <a:pt x="1714" y="291"/>
                    <a:pt x="1714" y="130"/>
                    <a:pt x="1624" y="59"/>
                  </a:cubicBezTo>
                  <a:cubicBezTo>
                    <a:pt x="1576" y="19"/>
                    <a:pt x="1521" y="0"/>
                    <a:pt x="1466" y="0"/>
                  </a:cubicBezTo>
                  <a:cubicBezTo>
                    <a:pt x="1400" y="0"/>
                    <a:pt x="1334" y="28"/>
                    <a:pt x="1285" y="77"/>
                  </a:cubicBezTo>
                  <a:cubicBezTo>
                    <a:pt x="1178" y="202"/>
                    <a:pt x="1036" y="273"/>
                    <a:pt x="857" y="273"/>
                  </a:cubicBezTo>
                  <a:cubicBezTo>
                    <a:pt x="697" y="273"/>
                    <a:pt x="536" y="202"/>
                    <a:pt x="429" y="77"/>
                  </a:cubicBezTo>
                  <a:cubicBezTo>
                    <a:pt x="380" y="28"/>
                    <a:pt x="315" y="0"/>
                    <a:pt x="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97;p39">
              <a:extLst>
                <a:ext uri="{FF2B5EF4-FFF2-40B4-BE49-F238E27FC236}">
                  <a16:creationId xmlns:a16="http://schemas.microsoft.com/office/drawing/2014/main" id="{F78C3153-1828-730C-955A-02E3FF9105AF}"/>
                </a:ext>
              </a:extLst>
            </p:cNvPr>
            <p:cNvSpPr/>
            <p:nvPr/>
          </p:nvSpPr>
          <p:spPr>
            <a:xfrm>
              <a:off x="6182247" y="2858083"/>
              <a:ext cx="167311" cy="167311"/>
            </a:xfrm>
            <a:custGeom>
              <a:avLst/>
              <a:gdLst/>
              <a:ahLst/>
              <a:cxnLst/>
              <a:rect l="l" t="t" r="r" b="b"/>
              <a:pathLst>
                <a:path w="5461" h="5461" extrusionOk="0">
                  <a:moveTo>
                    <a:pt x="2231" y="1"/>
                  </a:moveTo>
                  <a:cubicBezTo>
                    <a:pt x="1999" y="1"/>
                    <a:pt x="1802" y="197"/>
                    <a:pt x="1802" y="447"/>
                  </a:cubicBezTo>
                  <a:lnTo>
                    <a:pt x="1802" y="1803"/>
                  </a:lnTo>
                  <a:lnTo>
                    <a:pt x="446" y="1803"/>
                  </a:lnTo>
                  <a:cubicBezTo>
                    <a:pt x="197" y="1803"/>
                    <a:pt x="0" y="1999"/>
                    <a:pt x="0" y="2231"/>
                  </a:cubicBezTo>
                  <a:lnTo>
                    <a:pt x="0" y="3230"/>
                  </a:lnTo>
                  <a:cubicBezTo>
                    <a:pt x="0" y="3480"/>
                    <a:pt x="197" y="3659"/>
                    <a:pt x="446" y="3659"/>
                  </a:cubicBezTo>
                  <a:lnTo>
                    <a:pt x="1802" y="3659"/>
                  </a:lnTo>
                  <a:lnTo>
                    <a:pt x="1802" y="5032"/>
                  </a:lnTo>
                  <a:cubicBezTo>
                    <a:pt x="1802" y="5264"/>
                    <a:pt x="1999" y="5461"/>
                    <a:pt x="2231" y="5461"/>
                  </a:cubicBezTo>
                  <a:lnTo>
                    <a:pt x="3230" y="5461"/>
                  </a:lnTo>
                  <a:cubicBezTo>
                    <a:pt x="3462" y="5461"/>
                    <a:pt x="3658" y="5264"/>
                    <a:pt x="3658" y="5032"/>
                  </a:cubicBezTo>
                  <a:lnTo>
                    <a:pt x="3658" y="3659"/>
                  </a:lnTo>
                  <a:lnTo>
                    <a:pt x="5032" y="3659"/>
                  </a:lnTo>
                  <a:cubicBezTo>
                    <a:pt x="5264" y="3659"/>
                    <a:pt x="5460" y="3480"/>
                    <a:pt x="5460" y="3230"/>
                  </a:cubicBezTo>
                  <a:lnTo>
                    <a:pt x="5460" y="2231"/>
                  </a:lnTo>
                  <a:cubicBezTo>
                    <a:pt x="5460" y="1999"/>
                    <a:pt x="5264" y="1803"/>
                    <a:pt x="5032" y="1803"/>
                  </a:cubicBezTo>
                  <a:lnTo>
                    <a:pt x="3658" y="1803"/>
                  </a:lnTo>
                  <a:lnTo>
                    <a:pt x="3658" y="447"/>
                  </a:lnTo>
                  <a:cubicBezTo>
                    <a:pt x="3658" y="197"/>
                    <a:pt x="3462" y="1"/>
                    <a:pt x="3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898;p39">
              <a:extLst>
                <a:ext uri="{FF2B5EF4-FFF2-40B4-BE49-F238E27FC236}">
                  <a16:creationId xmlns:a16="http://schemas.microsoft.com/office/drawing/2014/main" id="{CFD10BAA-A750-A4B7-2C32-8986C532F0A7}"/>
                </a:ext>
              </a:extLst>
            </p:cNvPr>
            <p:cNvSpPr/>
            <p:nvPr/>
          </p:nvSpPr>
          <p:spPr>
            <a:xfrm>
              <a:off x="6183869" y="3070730"/>
              <a:ext cx="164033" cy="14246"/>
            </a:xfrm>
            <a:custGeom>
              <a:avLst/>
              <a:gdLst/>
              <a:ahLst/>
              <a:cxnLst/>
              <a:rect l="l" t="t" r="r" b="b"/>
              <a:pathLst>
                <a:path w="5354" h="465" extrusionOk="0">
                  <a:moveTo>
                    <a:pt x="233" y="1"/>
                  </a:moveTo>
                  <a:cubicBezTo>
                    <a:pt x="108" y="1"/>
                    <a:pt x="1" y="108"/>
                    <a:pt x="1" y="233"/>
                  </a:cubicBezTo>
                  <a:cubicBezTo>
                    <a:pt x="1" y="357"/>
                    <a:pt x="108" y="465"/>
                    <a:pt x="233" y="465"/>
                  </a:cubicBezTo>
                  <a:lnTo>
                    <a:pt x="5139" y="465"/>
                  </a:lnTo>
                  <a:cubicBezTo>
                    <a:pt x="5264" y="465"/>
                    <a:pt x="5354" y="357"/>
                    <a:pt x="5354" y="233"/>
                  </a:cubicBezTo>
                  <a:cubicBezTo>
                    <a:pt x="5354" y="108"/>
                    <a:pt x="5264" y="1"/>
                    <a:pt x="5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" name="Imagem 31">
            <a:extLst>
              <a:ext uri="{FF2B5EF4-FFF2-40B4-BE49-F238E27FC236}">
                <a16:creationId xmlns:a16="http://schemas.microsoft.com/office/drawing/2014/main" id="{748348A6-3837-EDAF-522A-FF6D02647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42864"/>
            <a:ext cx="1100138" cy="187236"/>
          </a:xfrm>
          <a:prstGeom prst="rect">
            <a:avLst/>
          </a:prstGeom>
        </p:spPr>
      </p:pic>
      <p:pic>
        <p:nvPicPr>
          <p:cNvPr id="36" name="Imagem 3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59704" y="-611163"/>
            <a:ext cx="4469512" cy="703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589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38"/>
          <p:cNvSpPr txBox="1">
            <a:spLocks noGrp="1"/>
          </p:cNvSpPr>
          <p:nvPr>
            <p:ph type="title"/>
          </p:nvPr>
        </p:nvSpPr>
        <p:spPr>
          <a:xfrm>
            <a:off x="510367" y="57923"/>
            <a:ext cx="8517395" cy="3730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Diagrama DER-Estendido</a:t>
            </a:r>
            <a:endParaRPr sz="3600" dirty="0"/>
          </a:p>
        </p:txBody>
      </p:sp>
      <p:grpSp>
        <p:nvGrpSpPr>
          <p:cNvPr id="2" name="Google Shape;1857;p56">
            <a:extLst>
              <a:ext uri="{FF2B5EF4-FFF2-40B4-BE49-F238E27FC236}">
                <a16:creationId xmlns:a16="http://schemas.microsoft.com/office/drawing/2014/main" id="{C44668CE-1EAD-7010-4089-0138F25A5460}"/>
              </a:ext>
            </a:extLst>
          </p:cNvPr>
          <p:cNvGrpSpPr/>
          <p:nvPr/>
        </p:nvGrpSpPr>
        <p:grpSpPr>
          <a:xfrm>
            <a:off x="295656" y="323983"/>
            <a:ext cx="554730" cy="779051"/>
            <a:chOff x="3327229" y="1553613"/>
            <a:chExt cx="180543" cy="324725"/>
          </a:xfrm>
        </p:grpSpPr>
        <p:sp>
          <p:nvSpPr>
            <p:cNvPr id="3" name="Google Shape;1858;p56">
              <a:extLst>
                <a:ext uri="{FF2B5EF4-FFF2-40B4-BE49-F238E27FC236}">
                  <a16:creationId xmlns:a16="http://schemas.microsoft.com/office/drawing/2014/main" id="{69FB4AA5-5E61-75D9-0F44-6797A71E3CEA}"/>
                </a:ext>
              </a:extLst>
            </p:cNvPr>
            <p:cNvSpPr/>
            <p:nvPr/>
          </p:nvSpPr>
          <p:spPr>
            <a:xfrm>
              <a:off x="3327229" y="1553613"/>
              <a:ext cx="180543" cy="324725"/>
            </a:xfrm>
            <a:custGeom>
              <a:avLst/>
              <a:gdLst/>
              <a:ahLst/>
              <a:cxnLst/>
              <a:rect l="l" t="t" r="r" b="b"/>
              <a:pathLst>
                <a:path w="6887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859;p56">
              <a:extLst>
                <a:ext uri="{FF2B5EF4-FFF2-40B4-BE49-F238E27FC236}">
                  <a16:creationId xmlns:a16="http://schemas.microsoft.com/office/drawing/2014/main" id="{00119797-5B84-2BC4-03AE-3688AB9182B2}"/>
                </a:ext>
              </a:extLst>
            </p:cNvPr>
            <p:cNvSpPr/>
            <p:nvPr/>
          </p:nvSpPr>
          <p:spPr>
            <a:xfrm>
              <a:off x="3327229" y="1553613"/>
              <a:ext cx="42023" cy="324725"/>
            </a:xfrm>
            <a:custGeom>
              <a:avLst/>
              <a:gdLst/>
              <a:ahLst/>
              <a:cxnLst/>
              <a:rect l="l" t="t" r="r" b="b"/>
              <a:pathLst>
                <a:path w="1603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860;p56">
              <a:extLst>
                <a:ext uri="{FF2B5EF4-FFF2-40B4-BE49-F238E27FC236}">
                  <a16:creationId xmlns:a16="http://schemas.microsoft.com/office/drawing/2014/main" id="{E41C9D56-B8CE-DB31-DFFE-45DC2E7618C1}"/>
                </a:ext>
              </a:extLst>
            </p:cNvPr>
            <p:cNvSpPr/>
            <p:nvPr/>
          </p:nvSpPr>
          <p:spPr>
            <a:xfrm>
              <a:off x="3339340" y="1577836"/>
              <a:ext cx="156320" cy="252450"/>
            </a:xfrm>
            <a:custGeom>
              <a:avLst/>
              <a:gdLst/>
              <a:ahLst/>
              <a:cxnLst/>
              <a:rect l="l" t="t" r="r" b="b"/>
              <a:pathLst>
                <a:path w="5963" h="9630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61;p56">
              <a:extLst>
                <a:ext uri="{FF2B5EF4-FFF2-40B4-BE49-F238E27FC236}">
                  <a16:creationId xmlns:a16="http://schemas.microsoft.com/office/drawing/2014/main" id="{086E29CA-BC82-4E2E-EBB5-CD6CD70174DC}"/>
                </a:ext>
              </a:extLst>
            </p:cNvPr>
            <p:cNvSpPr/>
            <p:nvPr/>
          </p:nvSpPr>
          <p:spPr>
            <a:xfrm>
              <a:off x="3339340" y="1596187"/>
              <a:ext cx="156320" cy="167960"/>
            </a:xfrm>
            <a:custGeom>
              <a:avLst/>
              <a:gdLst/>
              <a:ahLst/>
              <a:cxnLst/>
              <a:rect l="l" t="t" r="r" b="b"/>
              <a:pathLst>
                <a:path w="5963" h="6407" extrusionOk="0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862;p56">
              <a:extLst>
                <a:ext uri="{FF2B5EF4-FFF2-40B4-BE49-F238E27FC236}">
                  <a16:creationId xmlns:a16="http://schemas.microsoft.com/office/drawing/2014/main" id="{0B4B5A12-9EAF-7915-C262-754876A00F24}"/>
                </a:ext>
              </a:extLst>
            </p:cNvPr>
            <p:cNvSpPr/>
            <p:nvPr/>
          </p:nvSpPr>
          <p:spPr>
            <a:xfrm>
              <a:off x="3441526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863;p56">
              <a:extLst>
                <a:ext uri="{FF2B5EF4-FFF2-40B4-BE49-F238E27FC236}">
                  <a16:creationId xmlns:a16="http://schemas.microsoft.com/office/drawing/2014/main" id="{EA301533-6978-6668-08E7-DC54C471FA80}"/>
                </a:ext>
              </a:extLst>
            </p:cNvPr>
            <p:cNvSpPr/>
            <p:nvPr/>
          </p:nvSpPr>
          <p:spPr>
            <a:xfrm>
              <a:off x="3357507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864;p56">
              <a:extLst>
                <a:ext uri="{FF2B5EF4-FFF2-40B4-BE49-F238E27FC236}">
                  <a16:creationId xmlns:a16="http://schemas.microsoft.com/office/drawing/2014/main" id="{0CB6CB6C-AC1A-294B-1222-A081DDD91635}"/>
                </a:ext>
              </a:extLst>
            </p:cNvPr>
            <p:cNvSpPr/>
            <p:nvPr/>
          </p:nvSpPr>
          <p:spPr>
            <a:xfrm>
              <a:off x="3357507" y="1619859"/>
              <a:ext cx="119986" cy="120353"/>
            </a:xfrm>
            <a:custGeom>
              <a:avLst/>
              <a:gdLst/>
              <a:ahLst/>
              <a:cxnLst/>
              <a:rect l="l" t="t" r="r" b="b"/>
              <a:pathLst>
                <a:path w="4577" h="4591" extrusionOk="0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65;p56">
              <a:extLst>
                <a:ext uri="{FF2B5EF4-FFF2-40B4-BE49-F238E27FC236}">
                  <a16:creationId xmlns:a16="http://schemas.microsoft.com/office/drawing/2014/main" id="{6BBF0B18-FFE4-615E-C3D7-87875B21A6CF}"/>
                </a:ext>
              </a:extLst>
            </p:cNvPr>
            <p:cNvSpPr/>
            <p:nvPr/>
          </p:nvSpPr>
          <p:spPr>
            <a:xfrm>
              <a:off x="3366210" y="1846907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66;p56">
              <a:extLst>
                <a:ext uri="{FF2B5EF4-FFF2-40B4-BE49-F238E27FC236}">
                  <a16:creationId xmlns:a16="http://schemas.microsoft.com/office/drawing/2014/main" id="{6AEDD694-4BED-9A44-FDDC-76CC24156315}"/>
                </a:ext>
              </a:extLst>
            </p:cNvPr>
            <p:cNvSpPr/>
            <p:nvPr/>
          </p:nvSpPr>
          <p:spPr>
            <a:xfrm>
              <a:off x="3444174" y="1846907"/>
              <a:ext cx="24616" cy="14785"/>
            </a:xfrm>
            <a:custGeom>
              <a:avLst/>
              <a:gdLst/>
              <a:ahLst/>
              <a:cxnLst/>
              <a:rect l="l" t="t" r="r" b="b"/>
              <a:pathLst>
                <a:path w="939" h="564" extrusionOk="0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67;p56">
              <a:extLst>
                <a:ext uri="{FF2B5EF4-FFF2-40B4-BE49-F238E27FC236}">
                  <a16:creationId xmlns:a16="http://schemas.microsoft.com/office/drawing/2014/main" id="{F95DCD84-9909-5421-1B14-45C94E57F9D3}"/>
                </a:ext>
              </a:extLst>
            </p:cNvPr>
            <p:cNvSpPr/>
            <p:nvPr/>
          </p:nvSpPr>
          <p:spPr>
            <a:xfrm>
              <a:off x="3396095" y="1846907"/>
              <a:ext cx="42809" cy="14785"/>
            </a:xfrm>
            <a:custGeom>
              <a:avLst/>
              <a:gdLst/>
              <a:ahLst/>
              <a:cxnLst/>
              <a:rect l="l" t="t" r="r" b="b"/>
              <a:pathLst>
                <a:path w="1633" h="564" extrusionOk="0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68;p56">
              <a:extLst>
                <a:ext uri="{FF2B5EF4-FFF2-40B4-BE49-F238E27FC236}">
                  <a16:creationId xmlns:a16="http://schemas.microsoft.com/office/drawing/2014/main" id="{89297CED-419C-C89F-3874-70F28AA965BE}"/>
                </a:ext>
              </a:extLst>
            </p:cNvPr>
            <p:cNvSpPr/>
            <p:nvPr/>
          </p:nvSpPr>
          <p:spPr>
            <a:xfrm>
              <a:off x="3381336" y="1686078"/>
              <a:ext cx="71934" cy="54239"/>
            </a:xfrm>
            <a:custGeom>
              <a:avLst/>
              <a:gdLst/>
              <a:ahLst/>
              <a:cxnLst/>
              <a:rect l="l" t="t" r="r" b="b"/>
              <a:pathLst>
                <a:path w="2744" h="2069" extrusionOk="0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69;p56">
              <a:extLst>
                <a:ext uri="{FF2B5EF4-FFF2-40B4-BE49-F238E27FC236}">
                  <a16:creationId xmlns:a16="http://schemas.microsoft.com/office/drawing/2014/main" id="{256E1255-0C68-7658-01C4-4B286C12C1C6}"/>
                </a:ext>
              </a:extLst>
            </p:cNvPr>
            <p:cNvSpPr/>
            <p:nvPr/>
          </p:nvSpPr>
          <p:spPr>
            <a:xfrm>
              <a:off x="3381336" y="1704979"/>
              <a:ext cx="72327" cy="35338"/>
            </a:xfrm>
            <a:custGeom>
              <a:avLst/>
              <a:gdLst/>
              <a:ahLst/>
              <a:cxnLst/>
              <a:rect l="l" t="t" r="r" b="b"/>
              <a:pathLst>
                <a:path w="2759" h="1348" extrusionOk="0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70;p56">
              <a:extLst>
                <a:ext uri="{FF2B5EF4-FFF2-40B4-BE49-F238E27FC236}">
                  <a16:creationId xmlns:a16="http://schemas.microsoft.com/office/drawing/2014/main" id="{D0249019-5999-F07D-1AAC-71FFE8FC8F83}"/>
                </a:ext>
              </a:extLst>
            </p:cNvPr>
            <p:cNvSpPr/>
            <p:nvPr/>
          </p:nvSpPr>
          <p:spPr>
            <a:xfrm>
              <a:off x="3404432" y="1686078"/>
              <a:ext cx="26136" cy="18088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71;p56">
              <a:extLst>
                <a:ext uri="{FF2B5EF4-FFF2-40B4-BE49-F238E27FC236}">
                  <a16:creationId xmlns:a16="http://schemas.microsoft.com/office/drawing/2014/main" id="{5AC73E38-0017-9780-FAB8-B428CDDB83E5}"/>
                </a:ext>
              </a:extLst>
            </p:cNvPr>
            <p:cNvSpPr/>
            <p:nvPr/>
          </p:nvSpPr>
          <p:spPr>
            <a:xfrm>
              <a:off x="3393448" y="1638000"/>
              <a:ext cx="48105" cy="54160"/>
            </a:xfrm>
            <a:custGeom>
              <a:avLst/>
              <a:gdLst/>
              <a:ahLst/>
              <a:cxnLst/>
              <a:rect l="l" t="t" r="r" b="b"/>
              <a:pathLst>
                <a:path w="1835" h="2066" extrusionOk="0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72;p56">
              <a:extLst>
                <a:ext uri="{FF2B5EF4-FFF2-40B4-BE49-F238E27FC236}">
                  <a16:creationId xmlns:a16="http://schemas.microsoft.com/office/drawing/2014/main" id="{313AB52F-ABCC-421A-9F81-944DD6E76683}"/>
                </a:ext>
              </a:extLst>
            </p:cNvPr>
            <p:cNvSpPr/>
            <p:nvPr/>
          </p:nvSpPr>
          <p:spPr>
            <a:xfrm>
              <a:off x="3393448" y="1638000"/>
              <a:ext cx="32952" cy="54055"/>
            </a:xfrm>
            <a:custGeom>
              <a:avLst/>
              <a:gdLst/>
              <a:ahLst/>
              <a:cxnLst/>
              <a:rect l="l" t="t" r="r" b="b"/>
              <a:pathLst>
                <a:path w="1257" h="2062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73;p56">
              <a:extLst>
                <a:ext uri="{FF2B5EF4-FFF2-40B4-BE49-F238E27FC236}">
                  <a16:creationId xmlns:a16="http://schemas.microsoft.com/office/drawing/2014/main" id="{4EE02EC3-12F7-BD8D-4B84-D6FC16ED4FD5}"/>
                </a:ext>
              </a:extLst>
            </p:cNvPr>
            <p:cNvSpPr/>
            <p:nvPr/>
          </p:nvSpPr>
          <p:spPr>
            <a:xfrm>
              <a:off x="3393448" y="1638000"/>
              <a:ext cx="48105" cy="24249"/>
            </a:xfrm>
            <a:custGeom>
              <a:avLst/>
              <a:gdLst/>
              <a:ahLst/>
              <a:cxnLst/>
              <a:rect l="l" t="t" r="r" b="b"/>
              <a:pathLst>
                <a:path w="1835" h="925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74;p56">
              <a:extLst>
                <a:ext uri="{FF2B5EF4-FFF2-40B4-BE49-F238E27FC236}">
                  <a16:creationId xmlns:a16="http://schemas.microsoft.com/office/drawing/2014/main" id="{9F89D196-D6FC-286D-C7B7-F274EE191E0B}"/>
                </a:ext>
              </a:extLst>
            </p:cNvPr>
            <p:cNvSpPr/>
            <p:nvPr/>
          </p:nvSpPr>
          <p:spPr>
            <a:xfrm>
              <a:off x="3393448" y="1638000"/>
              <a:ext cx="32952" cy="21994"/>
            </a:xfrm>
            <a:custGeom>
              <a:avLst/>
              <a:gdLst/>
              <a:ahLst/>
              <a:cxnLst/>
              <a:rect l="l" t="t" r="r" b="b"/>
              <a:pathLst>
                <a:path w="1257" h="839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75;p56">
              <a:extLst>
                <a:ext uri="{FF2B5EF4-FFF2-40B4-BE49-F238E27FC236}">
                  <a16:creationId xmlns:a16="http://schemas.microsoft.com/office/drawing/2014/main" id="{7C20A91E-D717-ECB3-44B4-294427F3FA39}"/>
                </a:ext>
              </a:extLst>
            </p:cNvPr>
            <p:cNvSpPr/>
            <p:nvPr/>
          </p:nvSpPr>
          <p:spPr>
            <a:xfrm>
              <a:off x="3435470" y="1715596"/>
              <a:ext cx="18193" cy="21575"/>
            </a:xfrm>
            <a:custGeom>
              <a:avLst/>
              <a:gdLst/>
              <a:ahLst/>
              <a:cxnLst/>
              <a:rect l="l" t="t" r="r" b="b"/>
              <a:pathLst>
                <a:path w="694" h="823" extrusionOk="0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76;p56">
              <a:extLst>
                <a:ext uri="{FF2B5EF4-FFF2-40B4-BE49-F238E27FC236}">
                  <a16:creationId xmlns:a16="http://schemas.microsoft.com/office/drawing/2014/main" id="{2EED7F41-28E4-A6C7-798F-ABCAEEDAFB13}"/>
                </a:ext>
              </a:extLst>
            </p:cNvPr>
            <p:cNvSpPr/>
            <p:nvPr/>
          </p:nvSpPr>
          <p:spPr>
            <a:xfrm>
              <a:off x="3381336" y="1715596"/>
              <a:ext cx="18193" cy="21968"/>
            </a:xfrm>
            <a:custGeom>
              <a:avLst/>
              <a:gdLst/>
              <a:ahLst/>
              <a:cxnLst/>
              <a:rect l="l" t="t" r="r" b="b"/>
              <a:pathLst>
                <a:path w="694" h="838" extrusionOk="0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889;p39">
            <a:extLst>
              <a:ext uri="{FF2B5EF4-FFF2-40B4-BE49-F238E27FC236}">
                <a16:creationId xmlns:a16="http://schemas.microsoft.com/office/drawing/2014/main" id="{8619D14A-C114-28DF-AEB7-ECCF7B54C84E}"/>
              </a:ext>
            </a:extLst>
          </p:cNvPr>
          <p:cNvGrpSpPr/>
          <p:nvPr/>
        </p:nvGrpSpPr>
        <p:grpSpPr>
          <a:xfrm>
            <a:off x="8519388" y="328193"/>
            <a:ext cx="471849" cy="572798"/>
            <a:chOff x="6095880" y="2715958"/>
            <a:chExt cx="385939" cy="468508"/>
          </a:xfrm>
        </p:grpSpPr>
        <p:sp>
          <p:nvSpPr>
            <p:cNvPr id="23" name="Google Shape;890;p39">
              <a:extLst>
                <a:ext uri="{FF2B5EF4-FFF2-40B4-BE49-F238E27FC236}">
                  <a16:creationId xmlns:a16="http://schemas.microsoft.com/office/drawing/2014/main" id="{7C591DC6-A0C2-9F21-E0E7-2045C4493F10}"/>
                </a:ext>
              </a:extLst>
            </p:cNvPr>
            <p:cNvSpPr/>
            <p:nvPr/>
          </p:nvSpPr>
          <p:spPr>
            <a:xfrm>
              <a:off x="6141253" y="2761883"/>
              <a:ext cx="340566" cy="422583"/>
            </a:xfrm>
            <a:custGeom>
              <a:avLst/>
              <a:gdLst/>
              <a:ahLst/>
              <a:cxnLst/>
              <a:rect l="l" t="t" r="r" b="b"/>
              <a:pathLst>
                <a:path w="11116" h="13793" extrusionOk="0">
                  <a:moveTo>
                    <a:pt x="0" y="1"/>
                  </a:moveTo>
                  <a:lnTo>
                    <a:pt x="0" y="12580"/>
                  </a:lnTo>
                  <a:cubicBezTo>
                    <a:pt x="0" y="13258"/>
                    <a:pt x="553" y="13793"/>
                    <a:pt x="1213" y="13793"/>
                  </a:cubicBezTo>
                  <a:lnTo>
                    <a:pt x="9903" y="13793"/>
                  </a:lnTo>
                  <a:cubicBezTo>
                    <a:pt x="10563" y="13793"/>
                    <a:pt x="11116" y="13258"/>
                    <a:pt x="11116" y="12580"/>
                  </a:cubicBezTo>
                  <a:lnTo>
                    <a:pt x="11116" y="1214"/>
                  </a:lnTo>
                  <a:cubicBezTo>
                    <a:pt x="11116" y="536"/>
                    <a:pt x="10563" y="1"/>
                    <a:pt x="99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91;p39">
              <a:extLst>
                <a:ext uri="{FF2B5EF4-FFF2-40B4-BE49-F238E27FC236}">
                  <a16:creationId xmlns:a16="http://schemas.microsoft.com/office/drawing/2014/main" id="{F84205FF-42F3-6CE6-4585-D3C18389B149}"/>
                </a:ext>
              </a:extLst>
            </p:cNvPr>
            <p:cNvSpPr/>
            <p:nvPr/>
          </p:nvSpPr>
          <p:spPr>
            <a:xfrm>
              <a:off x="6141253" y="2761883"/>
              <a:ext cx="320346" cy="402362"/>
            </a:xfrm>
            <a:custGeom>
              <a:avLst/>
              <a:gdLst/>
              <a:ahLst/>
              <a:cxnLst/>
              <a:rect l="l" t="t" r="r" b="b"/>
              <a:pathLst>
                <a:path w="10456" h="13133" extrusionOk="0">
                  <a:moveTo>
                    <a:pt x="0" y="1"/>
                  </a:moveTo>
                  <a:lnTo>
                    <a:pt x="0" y="12580"/>
                  </a:lnTo>
                  <a:cubicBezTo>
                    <a:pt x="0" y="12776"/>
                    <a:pt x="54" y="12972"/>
                    <a:pt x="143" y="13133"/>
                  </a:cubicBezTo>
                  <a:lnTo>
                    <a:pt x="8404" y="13133"/>
                  </a:lnTo>
                  <a:cubicBezTo>
                    <a:pt x="9528" y="13133"/>
                    <a:pt x="10456" y="12223"/>
                    <a:pt x="10456" y="11099"/>
                  </a:cubicBezTo>
                  <a:lnTo>
                    <a:pt x="10456" y="125"/>
                  </a:lnTo>
                  <a:cubicBezTo>
                    <a:pt x="10277" y="54"/>
                    <a:pt x="10099" y="1"/>
                    <a:pt x="9903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92;p39">
              <a:extLst>
                <a:ext uri="{FF2B5EF4-FFF2-40B4-BE49-F238E27FC236}">
                  <a16:creationId xmlns:a16="http://schemas.microsoft.com/office/drawing/2014/main" id="{98F4DBED-2F97-3405-312E-291FCE6C884D}"/>
                </a:ext>
              </a:extLst>
            </p:cNvPr>
            <p:cNvSpPr/>
            <p:nvPr/>
          </p:nvSpPr>
          <p:spPr>
            <a:xfrm>
              <a:off x="6095880" y="2715958"/>
              <a:ext cx="340046" cy="423135"/>
            </a:xfrm>
            <a:custGeom>
              <a:avLst/>
              <a:gdLst/>
              <a:ahLst/>
              <a:cxnLst/>
              <a:rect l="l" t="t" r="r" b="b"/>
              <a:pathLst>
                <a:path w="11099" h="13811" extrusionOk="0">
                  <a:moveTo>
                    <a:pt x="0" y="1"/>
                  </a:moveTo>
                  <a:lnTo>
                    <a:pt x="0" y="12598"/>
                  </a:lnTo>
                  <a:cubicBezTo>
                    <a:pt x="0" y="13258"/>
                    <a:pt x="535" y="13811"/>
                    <a:pt x="1213" y="13811"/>
                  </a:cubicBezTo>
                  <a:lnTo>
                    <a:pt x="9885" y="13811"/>
                  </a:lnTo>
                  <a:cubicBezTo>
                    <a:pt x="10563" y="13811"/>
                    <a:pt x="11098" y="13258"/>
                    <a:pt x="11098" y="12598"/>
                  </a:cubicBezTo>
                  <a:lnTo>
                    <a:pt x="11098" y="1214"/>
                  </a:lnTo>
                  <a:cubicBezTo>
                    <a:pt x="11098" y="554"/>
                    <a:pt x="10563" y="1"/>
                    <a:pt x="98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893;p39">
              <a:extLst>
                <a:ext uri="{FF2B5EF4-FFF2-40B4-BE49-F238E27FC236}">
                  <a16:creationId xmlns:a16="http://schemas.microsoft.com/office/drawing/2014/main" id="{D261A8FA-0FF5-4807-E60C-F12789414AF6}"/>
                </a:ext>
              </a:extLst>
            </p:cNvPr>
            <p:cNvSpPr/>
            <p:nvPr/>
          </p:nvSpPr>
          <p:spPr>
            <a:xfrm>
              <a:off x="6095880" y="2715958"/>
              <a:ext cx="65626" cy="423135"/>
            </a:xfrm>
            <a:custGeom>
              <a:avLst/>
              <a:gdLst/>
              <a:ahLst/>
              <a:cxnLst/>
              <a:rect l="l" t="t" r="r" b="b"/>
              <a:pathLst>
                <a:path w="2142" h="13811" extrusionOk="0">
                  <a:moveTo>
                    <a:pt x="0" y="1"/>
                  </a:moveTo>
                  <a:lnTo>
                    <a:pt x="0" y="12598"/>
                  </a:lnTo>
                  <a:cubicBezTo>
                    <a:pt x="0" y="13258"/>
                    <a:pt x="535" y="13811"/>
                    <a:pt x="1213" y="13811"/>
                  </a:cubicBezTo>
                  <a:lnTo>
                    <a:pt x="2141" y="13811"/>
                  </a:lnTo>
                  <a:cubicBezTo>
                    <a:pt x="1463" y="13811"/>
                    <a:pt x="928" y="13258"/>
                    <a:pt x="928" y="12598"/>
                  </a:cubicBezTo>
                  <a:lnTo>
                    <a:pt x="928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94;p39">
              <a:extLst>
                <a:ext uri="{FF2B5EF4-FFF2-40B4-BE49-F238E27FC236}">
                  <a16:creationId xmlns:a16="http://schemas.microsoft.com/office/drawing/2014/main" id="{20A92B41-0175-EA1F-E1AA-0CDC4945FCFC}"/>
                </a:ext>
              </a:extLst>
            </p:cNvPr>
            <p:cNvSpPr/>
            <p:nvPr/>
          </p:nvSpPr>
          <p:spPr>
            <a:xfrm>
              <a:off x="6183869" y="2777201"/>
              <a:ext cx="14246" cy="27911"/>
            </a:xfrm>
            <a:custGeom>
              <a:avLst/>
              <a:gdLst/>
              <a:ahLst/>
              <a:cxnLst/>
              <a:rect l="l" t="t" r="r" b="b"/>
              <a:pathLst>
                <a:path w="465" h="911" extrusionOk="0">
                  <a:moveTo>
                    <a:pt x="233" y="0"/>
                  </a:moveTo>
                  <a:cubicBezTo>
                    <a:pt x="108" y="0"/>
                    <a:pt x="1" y="107"/>
                    <a:pt x="1" y="232"/>
                  </a:cubicBezTo>
                  <a:lnTo>
                    <a:pt x="1" y="678"/>
                  </a:lnTo>
                  <a:cubicBezTo>
                    <a:pt x="1" y="803"/>
                    <a:pt x="108" y="910"/>
                    <a:pt x="233" y="910"/>
                  </a:cubicBezTo>
                  <a:cubicBezTo>
                    <a:pt x="358" y="910"/>
                    <a:pt x="465" y="803"/>
                    <a:pt x="465" y="678"/>
                  </a:cubicBezTo>
                  <a:lnTo>
                    <a:pt x="465" y="232"/>
                  </a:lnTo>
                  <a:cubicBezTo>
                    <a:pt x="465" y="107"/>
                    <a:pt x="358" y="0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95;p39">
              <a:extLst>
                <a:ext uri="{FF2B5EF4-FFF2-40B4-BE49-F238E27FC236}">
                  <a16:creationId xmlns:a16="http://schemas.microsoft.com/office/drawing/2014/main" id="{A2B496F6-5513-F915-A2DC-B21BAC0AA5A7}"/>
                </a:ext>
              </a:extLst>
            </p:cNvPr>
            <p:cNvSpPr/>
            <p:nvPr/>
          </p:nvSpPr>
          <p:spPr>
            <a:xfrm>
              <a:off x="6334203" y="2777201"/>
              <a:ext cx="13695" cy="27911"/>
            </a:xfrm>
            <a:custGeom>
              <a:avLst/>
              <a:gdLst/>
              <a:ahLst/>
              <a:cxnLst/>
              <a:rect l="l" t="t" r="r" b="b"/>
              <a:pathLst>
                <a:path w="447" h="911" extrusionOk="0">
                  <a:moveTo>
                    <a:pt x="232" y="0"/>
                  </a:moveTo>
                  <a:cubicBezTo>
                    <a:pt x="90" y="0"/>
                    <a:pt x="0" y="107"/>
                    <a:pt x="0" y="232"/>
                  </a:cubicBezTo>
                  <a:lnTo>
                    <a:pt x="0" y="678"/>
                  </a:lnTo>
                  <a:cubicBezTo>
                    <a:pt x="0" y="803"/>
                    <a:pt x="90" y="910"/>
                    <a:pt x="232" y="910"/>
                  </a:cubicBezTo>
                  <a:cubicBezTo>
                    <a:pt x="357" y="910"/>
                    <a:pt x="447" y="803"/>
                    <a:pt x="447" y="678"/>
                  </a:cubicBezTo>
                  <a:lnTo>
                    <a:pt x="447" y="232"/>
                  </a:lnTo>
                  <a:cubicBezTo>
                    <a:pt x="447" y="107"/>
                    <a:pt x="357" y="0"/>
                    <a:pt x="2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96;p39">
              <a:extLst>
                <a:ext uri="{FF2B5EF4-FFF2-40B4-BE49-F238E27FC236}">
                  <a16:creationId xmlns:a16="http://schemas.microsoft.com/office/drawing/2014/main" id="{C592B820-F0F8-D556-F380-FDE42008047A}"/>
                </a:ext>
              </a:extLst>
            </p:cNvPr>
            <p:cNvSpPr/>
            <p:nvPr/>
          </p:nvSpPr>
          <p:spPr>
            <a:xfrm>
              <a:off x="6239627" y="2790160"/>
              <a:ext cx="52513" cy="22059"/>
            </a:xfrm>
            <a:custGeom>
              <a:avLst/>
              <a:gdLst/>
              <a:ahLst/>
              <a:cxnLst/>
              <a:rect l="l" t="t" r="r" b="b"/>
              <a:pathLst>
                <a:path w="1714" h="720" extrusionOk="0">
                  <a:moveTo>
                    <a:pt x="251" y="0"/>
                  </a:moveTo>
                  <a:cubicBezTo>
                    <a:pt x="199" y="0"/>
                    <a:pt x="148" y="19"/>
                    <a:pt x="108" y="59"/>
                  </a:cubicBezTo>
                  <a:cubicBezTo>
                    <a:pt x="1" y="130"/>
                    <a:pt x="1" y="291"/>
                    <a:pt x="72" y="380"/>
                  </a:cubicBezTo>
                  <a:cubicBezTo>
                    <a:pt x="268" y="594"/>
                    <a:pt x="554" y="719"/>
                    <a:pt x="857" y="719"/>
                  </a:cubicBezTo>
                  <a:cubicBezTo>
                    <a:pt x="1160" y="719"/>
                    <a:pt x="1446" y="594"/>
                    <a:pt x="1642" y="380"/>
                  </a:cubicBezTo>
                  <a:cubicBezTo>
                    <a:pt x="1714" y="291"/>
                    <a:pt x="1714" y="130"/>
                    <a:pt x="1624" y="59"/>
                  </a:cubicBezTo>
                  <a:cubicBezTo>
                    <a:pt x="1576" y="19"/>
                    <a:pt x="1521" y="0"/>
                    <a:pt x="1466" y="0"/>
                  </a:cubicBezTo>
                  <a:cubicBezTo>
                    <a:pt x="1400" y="0"/>
                    <a:pt x="1334" y="28"/>
                    <a:pt x="1285" y="77"/>
                  </a:cubicBezTo>
                  <a:cubicBezTo>
                    <a:pt x="1178" y="202"/>
                    <a:pt x="1036" y="273"/>
                    <a:pt x="857" y="273"/>
                  </a:cubicBezTo>
                  <a:cubicBezTo>
                    <a:pt x="697" y="273"/>
                    <a:pt x="536" y="202"/>
                    <a:pt x="429" y="77"/>
                  </a:cubicBezTo>
                  <a:cubicBezTo>
                    <a:pt x="380" y="28"/>
                    <a:pt x="315" y="0"/>
                    <a:pt x="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97;p39">
              <a:extLst>
                <a:ext uri="{FF2B5EF4-FFF2-40B4-BE49-F238E27FC236}">
                  <a16:creationId xmlns:a16="http://schemas.microsoft.com/office/drawing/2014/main" id="{F78C3153-1828-730C-955A-02E3FF9105AF}"/>
                </a:ext>
              </a:extLst>
            </p:cNvPr>
            <p:cNvSpPr/>
            <p:nvPr/>
          </p:nvSpPr>
          <p:spPr>
            <a:xfrm>
              <a:off x="6182247" y="2858083"/>
              <a:ext cx="167311" cy="167311"/>
            </a:xfrm>
            <a:custGeom>
              <a:avLst/>
              <a:gdLst/>
              <a:ahLst/>
              <a:cxnLst/>
              <a:rect l="l" t="t" r="r" b="b"/>
              <a:pathLst>
                <a:path w="5461" h="5461" extrusionOk="0">
                  <a:moveTo>
                    <a:pt x="2231" y="1"/>
                  </a:moveTo>
                  <a:cubicBezTo>
                    <a:pt x="1999" y="1"/>
                    <a:pt x="1802" y="197"/>
                    <a:pt x="1802" y="447"/>
                  </a:cubicBezTo>
                  <a:lnTo>
                    <a:pt x="1802" y="1803"/>
                  </a:lnTo>
                  <a:lnTo>
                    <a:pt x="446" y="1803"/>
                  </a:lnTo>
                  <a:cubicBezTo>
                    <a:pt x="197" y="1803"/>
                    <a:pt x="0" y="1999"/>
                    <a:pt x="0" y="2231"/>
                  </a:cubicBezTo>
                  <a:lnTo>
                    <a:pt x="0" y="3230"/>
                  </a:lnTo>
                  <a:cubicBezTo>
                    <a:pt x="0" y="3480"/>
                    <a:pt x="197" y="3659"/>
                    <a:pt x="446" y="3659"/>
                  </a:cubicBezTo>
                  <a:lnTo>
                    <a:pt x="1802" y="3659"/>
                  </a:lnTo>
                  <a:lnTo>
                    <a:pt x="1802" y="5032"/>
                  </a:lnTo>
                  <a:cubicBezTo>
                    <a:pt x="1802" y="5264"/>
                    <a:pt x="1999" y="5461"/>
                    <a:pt x="2231" y="5461"/>
                  </a:cubicBezTo>
                  <a:lnTo>
                    <a:pt x="3230" y="5461"/>
                  </a:lnTo>
                  <a:cubicBezTo>
                    <a:pt x="3462" y="5461"/>
                    <a:pt x="3658" y="5264"/>
                    <a:pt x="3658" y="5032"/>
                  </a:cubicBezTo>
                  <a:lnTo>
                    <a:pt x="3658" y="3659"/>
                  </a:lnTo>
                  <a:lnTo>
                    <a:pt x="5032" y="3659"/>
                  </a:lnTo>
                  <a:cubicBezTo>
                    <a:pt x="5264" y="3659"/>
                    <a:pt x="5460" y="3480"/>
                    <a:pt x="5460" y="3230"/>
                  </a:cubicBezTo>
                  <a:lnTo>
                    <a:pt x="5460" y="2231"/>
                  </a:lnTo>
                  <a:cubicBezTo>
                    <a:pt x="5460" y="1999"/>
                    <a:pt x="5264" y="1803"/>
                    <a:pt x="5032" y="1803"/>
                  </a:cubicBezTo>
                  <a:lnTo>
                    <a:pt x="3658" y="1803"/>
                  </a:lnTo>
                  <a:lnTo>
                    <a:pt x="3658" y="447"/>
                  </a:lnTo>
                  <a:cubicBezTo>
                    <a:pt x="3658" y="197"/>
                    <a:pt x="3462" y="1"/>
                    <a:pt x="3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898;p39">
              <a:extLst>
                <a:ext uri="{FF2B5EF4-FFF2-40B4-BE49-F238E27FC236}">
                  <a16:creationId xmlns:a16="http://schemas.microsoft.com/office/drawing/2014/main" id="{CFD10BAA-A750-A4B7-2C32-8986C532F0A7}"/>
                </a:ext>
              </a:extLst>
            </p:cNvPr>
            <p:cNvSpPr/>
            <p:nvPr/>
          </p:nvSpPr>
          <p:spPr>
            <a:xfrm>
              <a:off x="6183869" y="3070730"/>
              <a:ext cx="164033" cy="14246"/>
            </a:xfrm>
            <a:custGeom>
              <a:avLst/>
              <a:gdLst/>
              <a:ahLst/>
              <a:cxnLst/>
              <a:rect l="l" t="t" r="r" b="b"/>
              <a:pathLst>
                <a:path w="5354" h="465" extrusionOk="0">
                  <a:moveTo>
                    <a:pt x="233" y="1"/>
                  </a:moveTo>
                  <a:cubicBezTo>
                    <a:pt x="108" y="1"/>
                    <a:pt x="1" y="108"/>
                    <a:pt x="1" y="233"/>
                  </a:cubicBezTo>
                  <a:cubicBezTo>
                    <a:pt x="1" y="357"/>
                    <a:pt x="108" y="465"/>
                    <a:pt x="233" y="465"/>
                  </a:cubicBezTo>
                  <a:lnTo>
                    <a:pt x="5139" y="465"/>
                  </a:lnTo>
                  <a:cubicBezTo>
                    <a:pt x="5264" y="465"/>
                    <a:pt x="5354" y="357"/>
                    <a:pt x="5354" y="233"/>
                  </a:cubicBezTo>
                  <a:cubicBezTo>
                    <a:pt x="5354" y="108"/>
                    <a:pt x="5264" y="1"/>
                    <a:pt x="5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" name="Imagem 31">
            <a:extLst>
              <a:ext uri="{FF2B5EF4-FFF2-40B4-BE49-F238E27FC236}">
                <a16:creationId xmlns:a16="http://schemas.microsoft.com/office/drawing/2014/main" id="{748348A6-3837-EDAF-522A-FF6D02647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61" y="0"/>
            <a:ext cx="1100138" cy="187236"/>
          </a:xfrm>
          <a:prstGeom prst="rect">
            <a:avLst/>
          </a:prstGeom>
        </p:spPr>
      </p:pic>
      <p:pic>
        <p:nvPicPr>
          <p:cNvPr id="33" name="Imagem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20085" y="-769018"/>
            <a:ext cx="4500564" cy="7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557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8DB13A2C-5F0C-325C-7A5B-A3B903F8F41B}"/>
              </a:ext>
            </a:extLst>
          </p:cNvPr>
          <p:cNvSpPr txBox="1"/>
          <p:nvPr/>
        </p:nvSpPr>
        <p:spPr>
          <a:xfrm>
            <a:off x="124414" y="1297685"/>
            <a:ext cx="858216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6000" b="1" dirty="0">
                <a:solidFill>
                  <a:srgbClr val="DA6274"/>
                </a:solidFill>
                <a:latin typeface="Spartan"/>
              </a:rPr>
              <a:t>ARQUITETURA DE SOLUÇÃO</a:t>
            </a:r>
          </a:p>
        </p:txBody>
      </p:sp>
      <p:grpSp>
        <p:nvGrpSpPr>
          <p:cNvPr id="4" name="Google Shape;1766;p55">
            <a:extLst>
              <a:ext uri="{FF2B5EF4-FFF2-40B4-BE49-F238E27FC236}">
                <a16:creationId xmlns:a16="http://schemas.microsoft.com/office/drawing/2014/main" id="{D3D07253-E0E3-1892-60AB-71E3193F457B}"/>
              </a:ext>
            </a:extLst>
          </p:cNvPr>
          <p:cNvGrpSpPr/>
          <p:nvPr/>
        </p:nvGrpSpPr>
        <p:grpSpPr>
          <a:xfrm>
            <a:off x="5953395" y="2298179"/>
            <a:ext cx="3404085" cy="2825900"/>
            <a:chOff x="6243400" y="1543625"/>
            <a:chExt cx="3404085" cy="2825900"/>
          </a:xfrm>
        </p:grpSpPr>
        <p:sp>
          <p:nvSpPr>
            <p:cNvPr id="5" name="Google Shape;1767;p55">
              <a:extLst>
                <a:ext uri="{FF2B5EF4-FFF2-40B4-BE49-F238E27FC236}">
                  <a16:creationId xmlns:a16="http://schemas.microsoft.com/office/drawing/2014/main" id="{AD8D2421-DFD6-4459-7FD3-6FC2A8853C71}"/>
                </a:ext>
              </a:extLst>
            </p:cNvPr>
            <p:cNvSpPr/>
            <p:nvPr/>
          </p:nvSpPr>
          <p:spPr>
            <a:xfrm flipH="1">
              <a:off x="8227573" y="1565308"/>
              <a:ext cx="134542" cy="233767"/>
            </a:xfrm>
            <a:custGeom>
              <a:avLst/>
              <a:gdLst/>
              <a:ahLst/>
              <a:cxnLst/>
              <a:rect l="l" t="t" r="r" b="b"/>
              <a:pathLst>
                <a:path w="3059" h="5315" extrusionOk="0">
                  <a:moveTo>
                    <a:pt x="3059" y="1"/>
                  </a:moveTo>
                  <a:lnTo>
                    <a:pt x="1" y="4186"/>
                  </a:lnTo>
                  <a:lnTo>
                    <a:pt x="728" y="5314"/>
                  </a:lnTo>
                  <a:cubicBezTo>
                    <a:pt x="1104" y="4888"/>
                    <a:pt x="1404" y="4412"/>
                    <a:pt x="1605" y="3885"/>
                  </a:cubicBezTo>
                  <a:lnTo>
                    <a:pt x="30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1768;p55">
              <a:extLst>
                <a:ext uri="{FF2B5EF4-FFF2-40B4-BE49-F238E27FC236}">
                  <a16:creationId xmlns:a16="http://schemas.microsoft.com/office/drawing/2014/main" id="{C643DB0B-E974-78B9-DEE0-66FFDB9C13E4}"/>
                </a:ext>
              </a:extLst>
            </p:cNvPr>
            <p:cNvGrpSpPr/>
            <p:nvPr/>
          </p:nvGrpSpPr>
          <p:grpSpPr>
            <a:xfrm>
              <a:off x="6273178" y="2809674"/>
              <a:ext cx="3374307" cy="1559851"/>
              <a:chOff x="13781803" y="2809674"/>
              <a:chExt cx="3374307" cy="1559851"/>
            </a:xfrm>
          </p:grpSpPr>
          <p:sp>
            <p:nvSpPr>
              <p:cNvPr id="56" name="Google Shape;1769;p55">
                <a:extLst>
                  <a:ext uri="{FF2B5EF4-FFF2-40B4-BE49-F238E27FC236}">
                    <a16:creationId xmlns:a16="http://schemas.microsoft.com/office/drawing/2014/main" id="{A032E846-DB18-EC09-62CF-3EB1FD99278C}"/>
                  </a:ext>
                </a:extLst>
              </p:cNvPr>
              <p:cNvSpPr/>
              <p:nvPr/>
            </p:nvSpPr>
            <p:spPr>
              <a:xfrm>
                <a:off x="14026626" y="2809674"/>
                <a:ext cx="1442330" cy="1559703"/>
              </a:xfrm>
              <a:custGeom>
                <a:avLst/>
                <a:gdLst/>
                <a:ahLst/>
                <a:cxnLst/>
                <a:rect l="l" t="t" r="r" b="b"/>
                <a:pathLst>
                  <a:path w="32632" h="35289" extrusionOk="0">
                    <a:moveTo>
                      <a:pt x="0" y="1"/>
                    </a:moveTo>
                    <a:lnTo>
                      <a:pt x="0" y="35289"/>
                    </a:lnTo>
                    <a:lnTo>
                      <a:pt x="32632" y="35289"/>
                    </a:lnTo>
                    <a:lnTo>
                      <a:pt x="326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770;p55">
                <a:extLst>
                  <a:ext uri="{FF2B5EF4-FFF2-40B4-BE49-F238E27FC236}">
                    <a16:creationId xmlns:a16="http://schemas.microsoft.com/office/drawing/2014/main" id="{874B6597-A7F9-69CA-1C46-15375FD2EAC4}"/>
                  </a:ext>
                </a:extLst>
              </p:cNvPr>
              <p:cNvSpPr/>
              <p:nvPr/>
            </p:nvSpPr>
            <p:spPr>
              <a:xfrm>
                <a:off x="14026626" y="2809674"/>
                <a:ext cx="1442330" cy="514023"/>
              </a:xfrm>
              <a:custGeom>
                <a:avLst/>
                <a:gdLst/>
                <a:ahLst/>
                <a:cxnLst/>
                <a:rect l="l" t="t" r="r" b="b"/>
                <a:pathLst>
                  <a:path w="32632" h="11630" extrusionOk="0">
                    <a:moveTo>
                      <a:pt x="0" y="1"/>
                    </a:moveTo>
                    <a:lnTo>
                      <a:pt x="0" y="11630"/>
                    </a:lnTo>
                    <a:lnTo>
                      <a:pt x="28070" y="11630"/>
                    </a:lnTo>
                    <a:lnTo>
                      <a:pt x="32632" y="1"/>
                    </a:lnTo>
                    <a:close/>
                  </a:path>
                </a:pathLst>
              </a:custGeom>
              <a:solidFill>
                <a:srgbClr val="191919">
                  <a:alpha val="11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771;p55">
                <a:extLst>
                  <a:ext uri="{FF2B5EF4-FFF2-40B4-BE49-F238E27FC236}">
                    <a16:creationId xmlns:a16="http://schemas.microsoft.com/office/drawing/2014/main" id="{BEE40288-E5FA-691E-84C9-73E5DEB974E4}"/>
                  </a:ext>
                </a:extLst>
              </p:cNvPr>
              <p:cNvSpPr/>
              <p:nvPr/>
            </p:nvSpPr>
            <p:spPr>
              <a:xfrm>
                <a:off x="13781803" y="2809674"/>
                <a:ext cx="1687154" cy="383329"/>
              </a:xfrm>
              <a:custGeom>
                <a:avLst/>
                <a:gdLst/>
                <a:ahLst/>
                <a:cxnLst/>
                <a:rect l="l" t="t" r="r" b="b"/>
                <a:pathLst>
                  <a:path w="38171" h="8673" extrusionOk="0">
                    <a:moveTo>
                      <a:pt x="5539" y="1"/>
                    </a:moveTo>
                    <a:lnTo>
                      <a:pt x="0" y="8672"/>
                    </a:lnTo>
                    <a:lnTo>
                      <a:pt x="32632" y="8672"/>
                    </a:lnTo>
                    <a:lnTo>
                      <a:pt x="3817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772;p55">
                <a:extLst>
                  <a:ext uri="{FF2B5EF4-FFF2-40B4-BE49-F238E27FC236}">
                    <a16:creationId xmlns:a16="http://schemas.microsoft.com/office/drawing/2014/main" id="{1C6622E1-8DC2-4473-3C6D-82091A0FEFC7}"/>
                  </a:ext>
                </a:extLst>
              </p:cNvPr>
              <p:cNvSpPr/>
              <p:nvPr/>
            </p:nvSpPr>
            <p:spPr>
              <a:xfrm>
                <a:off x="15468912" y="2809674"/>
                <a:ext cx="1442375" cy="1559703"/>
              </a:xfrm>
              <a:custGeom>
                <a:avLst/>
                <a:gdLst/>
                <a:ahLst/>
                <a:cxnLst/>
                <a:rect l="l" t="t" r="r" b="b"/>
                <a:pathLst>
                  <a:path w="32633" h="35289" extrusionOk="0">
                    <a:moveTo>
                      <a:pt x="1" y="1"/>
                    </a:moveTo>
                    <a:lnTo>
                      <a:pt x="1" y="35289"/>
                    </a:lnTo>
                    <a:lnTo>
                      <a:pt x="32633" y="35289"/>
                    </a:lnTo>
                    <a:lnTo>
                      <a:pt x="3263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773;p55">
                <a:extLst>
                  <a:ext uri="{FF2B5EF4-FFF2-40B4-BE49-F238E27FC236}">
                    <a16:creationId xmlns:a16="http://schemas.microsoft.com/office/drawing/2014/main" id="{B47E61E6-BABD-4B6F-E506-7A36672245AF}"/>
                  </a:ext>
                </a:extLst>
              </p:cNvPr>
              <p:cNvSpPr/>
              <p:nvPr/>
            </p:nvSpPr>
            <p:spPr>
              <a:xfrm>
                <a:off x="15468912" y="2809674"/>
                <a:ext cx="1442375" cy="514023"/>
              </a:xfrm>
              <a:custGeom>
                <a:avLst/>
                <a:gdLst/>
                <a:ahLst/>
                <a:cxnLst/>
                <a:rect l="l" t="t" r="r" b="b"/>
                <a:pathLst>
                  <a:path w="32633" h="11630" extrusionOk="0">
                    <a:moveTo>
                      <a:pt x="1" y="1"/>
                    </a:moveTo>
                    <a:lnTo>
                      <a:pt x="4562" y="11630"/>
                    </a:lnTo>
                    <a:lnTo>
                      <a:pt x="32633" y="11630"/>
                    </a:lnTo>
                    <a:lnTo>
                      <a:pt x="32633" y="1"/>
                    </a:lnTo>
                    <a:close/>
                  </a:path>
                </a:pathLst>
              </a:custGeom>
              <a:solidFill>
                <a:srgbClr val="191919">
                  <a:alpha val="11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" name="Google Shape;1774;p55">
                <a:extLst>
                  <a:ext uri="{FF2B5EF4-FFF2-40B4-BE49-F238E27FC236}">
                    <a16:creationId xmlns:a16="http://schemas.microsoft.com/office/drawing/2014/main" id="{B02379AC-9EDD-96BA-3FAC-09A282A6D4FF}"/>
                  </a:ext>
                </a:extLst>
              </p:cNvPr>
              <p:cNvGrpSpPr/>
              <p:nvPr/>
            </p:nvGrpSpPr>
            <p:grpSpPr>
              <a:xfrm>
                <a:off x="14113572" y="3600918"/>
                <a:ext cx="1281807" cy="652436"/>
                <a:chOff x="3120450" y="3601550"/>
                <a:chExt cx="1144849" cy="582725"/>
              </a:xfrm>
            </p:grpSpPr>
            <p:sp>
              <p:nvSpPr>
                <p:cNvPr id="64" name="Google Shape;1775;p55">
                  <a:extLst>
                    <a:ext uri="{FF2B5EF4-FFF2-40B4-BE49-F238E27FC236}">
                      <a16:creationId xmlns:a16="http://schemas.microsoft.com/office/drawing/2014/main" id="{9234104A-1A0E-01DA-D5E2-AB03C662994E}"/>
                    </a:ext>
                  </a:extLst>
                </p:cNvPr>
                <p:cNvSpPr/>
                <p:nvPr/>
              </p:nvSpPr>
              <p:spPr>
                <a:xfrm>
                  <a:off x="3929449" y="3601550"/>
                  <a:ext cx="335850" cy="20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34" h="8146" extrusionOk="0">
                      <a:moveTo>
                        <a:pt x="0" y="0"/>
                      </a:moveTo>
                      <a:lnTo>
                        <a:pt x="0" y="8145"/>
                      </a:lnTo>
                      <a:lnTo>
                        <a:pt x="13434" y="8145"/>
                      </a:lnTo>
                      <a:lnTo>
                        <a:pt x="134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1776;p55">
                  <a:extLst>
                    <a:ext uri="{FF2B5EF4-FFF2-40B4-BE49-F238E27FC236}">
                      <a16:creationId xmlns:a16="http://schemas.microsoft.com/office/drawing/2014/main" id="{1AE92D53-E0AB-5D46-99E5-755F2E1D5226}"/>
                    </a:ext>
                  </a:extLst>
                </p:cNvPr>
                <p:cNvSpPr/>
                <p:nvPr/>
              </p:nvSpPr>
              <p:spPr>
                <a:xfrm>
                  <a:off x="3379225" y="3984375"/>
                  <a:ext cx="134100" cy="19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4" h="7971" extrusionOk="0">
                      <a:moveTo>
                        <a:pt x="0" y="0"/>
                      </a:moveTo>
                      <a:lnTo>
                        <a:pt x="0" y="7970"/>
                      </a:lnTo>
                      <a:lnTo>
                        <a:pt x="4411" y="7970"/>
                      </a:lnTo>
                      <a:lnTo>
                        <a:pt x="5364" y="6391"/>
                      </a:lnTo>
                      <a:lnTo>
                        <a:pt x="3835" y="5163"/>
                      </a:lnTo>
                      <a:lnTo>
                        <a:pt x="5138" y="3284"/>
                      </a:lnTo>
                      <a:lnTo>
                        <a:pt x="4086" y="2005"/>
                      </a:lnTo>
                      <a:lnTo>
                        <a:pt x="451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1777;p55">
                  <a:extLst>
                    <a:ext uri="{FF2B5EF4-FFF2-40B4-BE49-F238E27FC236}">
                      <a16:creationId xmlns:a16="http://schemas.microsoft.com/office/drawing/2014/main" id="{423EF271-99DA-17D7-F3E8-1E5AEADAFB03}"/>
                    </a:ext>
                  </a:extLst>
                </p:cNvPr>
                <p:cNvSpPr/>
                <p:nvPr/>
              </p:nvSpPr>
              <p:spPr>
                <a:xfrm>
                  <a:off x="3506425" y="3984375"/>
                  <a:ext cx="125325" cy="19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3" h="7971" extrusionOk="0">
                      <a:moveTo>
                        <a:pt x="376" y="0"/>
                      </a:moveTo>
                      <a:lnTo>
                        <a:pt x="0" y="1755"/>
                      </a:lnTo>
                      <a:lnTo>
                        <a:pt x="1228" y="3259"/>
                      </a:lnTo>
                      <a:lnTo>
                        <a:pt x="0" y="4988"/>
                      </a:lnTo>
                      <a:lnTo>
                        <a:pt x="1479" y="6191"/>
                      </a:lnTo>
                      <a:lnTo>
                        <a:pt x="401" y="7970"/>
                      </a:lnTo>
                      <a:lnTo>
                        <a:pt x="5013" y="7970"/>
                      </a:lnTo>
                      <a:lnTo>
                        <a:pt x="50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1778;p55">
                  <a:extLst>
                    <a:ext uri="{FF2B5EF4-FFF2-40B4-BE49-F238E27FC236}">
                      <a16:creationId xmlns:a16="http://schemas.microsoft.com/office/drawing/2014/main" id="{0F850043-25FD-B369-99EA-939C4CDDDC4B}"/>
                    </a:ext>
                  </a:extLst>
                </p:cNvPr>
                <p:cNvSpPr/>
                <p:nvPr/>
              </p:nvSpPr>
              <p:spPr>
                <a:xfrm>
                  <a:off x="3120450" y="3988750"/>
                  <a:ext cx="186125" cy="9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5" h="3711" extrusionOk="0">
                      <a:moveTo>
                        <a:pt x="0" y="1"/>
                      </a:moveTo>
                      <a:cubicBezTo>
                        <a:pt x="0" y="2056"/>
                        <a:pt x="1655" y="3710"/>
                        <a:pt x="3710" y="3710"/>
                      </a:cubicBezTo>
                      <a:lnTo>
                        <a:pt x="3735" y="3710"/>
                      </a:lnTo>
                      <a:cubicBezTo>
                        <a:pt x="5790" y="3710"/>
                        <a:pt x="7444" y="2056"/>
                        <a:pt x="744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1779;p55">
                  <a:extLst>
                    <a:ext uri="{FF2B5EF4-FFF2-40B4-BE49-F238E27FC236}">
                      <a16:creationId xmlns:a16="http://schemas.microsoft.com/office/drawing/2014/main" id="{86A79072-F511-3C25-1D14-6EB86CBFBBF9}"/>
                    </a:ext>
                  </a:extLst>
                </p:cNvPr>
                <p:cNvSpPr/>
                <p:nvPr/>
              </p:nvSpPr>
              <p:spPr>
                <a:xfrm>
                  <a:off x="3208175" y="4081500"/>
                  <a:ext cx="11300" cy="8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3384" extrusionOk="0">
                      <a:moveTo>
                        <a:pt x="0" y="0"/>
                      </a:moveTo>
                      <a:lnTo>
                        <a:pt x="0" y="3384"/>
                      </a:lnTo>
                      <a:lnTo>
                        <a:pt x="451" y="3384"/>
                      </a:lnTo>
                      <a:lnTo>
                        <a:pt x="4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1780;p55">
                  <a:extLst>
                    <a:ext uri="{FF2B5EF4-FFF2-40B4-BE49-F238E27FC236}">
                      <a16:creationId xmlns:a16="http://schemas.microsoft.com/office/drawing/2014/main" id="{7F20A5EC-4C3C-E74F-1C04-FB5F46804068}"/>
                    </a:ext>
                  </a:extLst>
                </p:cNvPr>
                <p:cNvSpPr/>
                <p:nvPr/>
              </p:nvSpPr>
              <p:spPr>
                <a:xfrm>
                  <a:off x="3151775" y="4150575"/>
                  <a:ext cx="12407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3" h="1348" extrusionOk="0">
                      <a:moveTo>
                        <a:pt x="2482" y="0"/>
                      </a:moveTo>
                      <a:cubicBezTo>
                        <a:pt x="2288" y="0"/>
                        <a:pt x="2093" y="32"/>
                        <a:pt x="1905" y="94"/>
                      </a:cubicBezTo>
                      <a:cubicBezTo>
                        <a:pt x="1379" y="295"/>
                        <a:pt x="652" y="596"/>
                        <a:pt x="151" y="946"/>
                      </a:cubicBezTo>
                      <a:cubicBezTo>
                        <a:pt x="1" y="1072"/>
                        <a:pt x="76" y="1347"/>
                        <a:pt x="276" y="1347"/>
                      </a:cubicBezTo>
                      <a:lnTo>
                        <a:pt x="4662" y="1347"/>
                      </a:lnTo>
                      <a:cubicBezTo>
                        <a:pt x="4888" y="1347"/>
                        <a:pt x="4963" y="1072"/>
                        <a:pt x="4788" y="946"/>
                      </a:cubicBezTo>
                      <a:cubicBezTo>
                        <a:pt x="4311" y="596"/>
                        <a:pt x="3559" y="295"/>
                        <a:pt x="3058" y="94"/>
                      </a:cubicBezTo>
                      <a:cubicBezTo>
                        <a:pt x="2870" y="32"/>
                        <a:pt x="2676" y="0"/>
                        <a:pt x="24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" name="Google Shape;1781;p55">
                <a:extLst>
                  <a:ext uri="{FF2B5EF4-FFF2-40B4-BE49-F238E27FC236}">
                    <a16:creationId xmlns:a16="http://schemas.microsoft.com/office/drawing/2014/main" id="{9A176582-0D45-AFE1-67CC-D4F3F7FB932E}"/>
                  </a:ext>
                </a:extLst>
              </p:cNvPr>
              <p:cNvSpPr/>
              <p:nvPr/>
            </p:nvSpPr>
            <p:spPr>
              <a:xfrm>
                <a:off x="15468050" y="2809825"/>
                <a:ext cx="1442400" cy="1559700"/>
              </a:xfrm>
              <a:prstGeom prst="rect">
                <a:avLst/>
              </a:prstGeom>
              <a:solidFill>
                <a:srgbClr val="191919">
                  <a:alpha val="11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782;p55">
                <a:extLst>
                  <a:ext uri="{FF2B5EF4-FFF2-40B4-BE49-F238E27FC236}">
                    <a16:creationId xmlns:a16="http://schemas.microsoft.com/office/drawing/2014/main" id="{414812FA-9266-2BE7-D365-6B8FBB78D426}"/>
                  </a:ext>
                </a:extLst>
              </p:cNvPr>
              <p:cNvSpPr/>
              <p:nvPr/>
            </p:nvSpPr>
            <p:spPr>
              <a:xfrm>
                <a:off x="15468912" y="2809674"/>
                <a:ext cx="1687198" cy="383329"/>
              </a:xfrm>
              <a:custGeom>
                <a:avLst/>
                <a:gdLst/>
                <a:ahLst/>
                <a:cxnLst/>
                <a:rect l="l" t="t" r="r" b="b"/>
                <a:pathLst>
                  <a:path w="38172" h="8673" extrusionOk="0">
                    <a:moveTo>
                      <a:pt x="1" y="1"/>
                    </a:moveTo>
                    <a:lnTo>
                      <a:pt x="5540" y="8672"/>
                    </a:lnTo>
                    <a:lnTo>
                      <a:pt x="38171" y="8672"/>
                    </a:lnTo>
                    <a:lnTo>
                      <a:pt x="326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" name="Google Shape;1783;p55">
              <a:extLst>
                <a:ext uri="{FF2B5EF4-FFF2-40B4-BE49-F238E27FC236}">
                  <a16:creationId xmlns:a16="http://schemas.microsoft.com/office/drawing/2014/main" id="{F2F55268-29B8-50FA-10B4-7D3F11550DC1}"/>
                </a:ext>
              </a:extLst>
            </p:cNvPr>
            <p:cNvSpPr/>
            <p:nvPr/>
          </p:nvSpPr>
          <p:spPr>
            <a:xfrm flipH="1">
              <a:off x="7041465" y="1684368"/>
              <a:ext cx="116905" cy="435471"/>
            </a:xfrm>
            <a:custGeom>
              <a:avLst/>
              <a:gdLst/>
              <a:ahLst/>
              <a:cxnLst/>
              <a:rect l="l" t="t" r="r" b="b"/>
              <a:pathLst>
                <a:path w="2658" h="9901" extrusionOk="0">
                  <a:moveTo>
                    <a:pt x="1178" y="1"/>
                  </a:moveTo>
                  <a:lnTo>
                    <a:pt x="1178" y="1"/>
                  </a:lnTo>
                  <a:cubicBezTo>
                    <a:pt x="0" y="3184"/>
                    <a:pt x="176" y="6843"/>
                    <a:pt x="1705" y="9900"/>
                  </a:cubicBezTo>
                  <a:cubicBezTo>
                    <a:pt x="2031" y="9600"/>
                    <a:pt x="2331" y="9299"/>
                    <a:pt x="2657" y="8973"/>
                  </a:cubicBezTo>
                  <a:cubicBezTo>
                    <a:pt x="1554" y="7043"/>
                    <a:pt x="928" y="4236"/>
                    <a:pt x="11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84;p55">
              <a:extLst>
                <a:ext uri="{FF2B5EF4-FFF2-40B4-BE49-F238E27FC236}">
                  <a16:creationId xmlns:a16="http://schemas.microsoft.com/office/drawing/2014/main" id="{C23CBB05-D887-A71B-3AA1-B009CA2E3297}"/>
                </a:ext>
              </a:extLst>
            </p:cNvPr>
            <p:cNvSpPr/>
            <p:nvPr/>
          </p:nvSpPr>
          <p:spPr>
            <a:xfrm flipH="1">
              <a:off x="6944484" y="1770353"/>
              <a:ext cx="164275" cy="308713"/>
            </a:xfrm>
            <a:custGeom>
              <a:avLst/>
              <a:gdLst/>
              <a:ahLst/>
              <a:cxnLst/>
              <a:rect l="l" t="t" r="r" b="b"/>
              <a:pathLst>
                <a:path w="3735" h="7019" extrusionOk="0">
                  <a:moveTo>
                    <a:pt x="0" y="0"/>
                  </a:moveTo>
                  <a:lnTo>
                    <a:pt x="0" y="0"/>
                  </a:lnTo>
                  <a:cubicBezTo>
                    <a:pt x="25" y="3183"/>
                    <a:pt x="627" y="5414"/>
                    <a:pt x="1529" y="7018"/>
                  </a:cubicBezTo>
                  <a:cubicBezTo>
                    <a:pt x="2256" y="6291"/>
                    <a:pt x="3008" y="5539"/>
                    <a:pt x="3735" y="4838"/>
                  </a:cubicBezTo>
                  <a:cubicBezTo>
                    <a:pt x="3501" y="4771"/>
                    <a:pt x="3256" y="4737"/>
                    <a:pt x="3007" y="4737"/>
                  </a:cubicBezTo>
                  <a:cubicBezTo>
                    <a:pt x="2883" y="4737"/>
                    <a:pt x="2757" y="4746"/>
                    <a:pt x="2632" y="4762"/>
                  </a:cubicBezTo>
                  <a:cubicBezTo>
                    <a:pt x="3058" y="4261"/>
                    <a:pt x="3284" y="3609"/>
                    <a:pt x="3183" y="2958"/>
                  </a:cubicBezTo>
                  <a:lnTo>
                    <a:pt x="3183" y="2958"/>
                  </a:lnTo>
                  <a:cubicBezTo>
                    <a:pt x="2832" y="3033"/>
                    <a:pt x="2431" y="3133"/>
                    <a:pt x="2181" y="3409"/>
                  </a:cubicBezTo>
                  <a:cubicBezTo>
                    <a:pt x="2381" y="2983"/>
                    <a:pt x="2456" y="2507"/>
                    <a:pt x="2406" y="2056"/>
                  </a:cubicBezTo>
                  <a:lnTo>
                    <a:pt x="2406" y="2056"/>
                  </a:lnTo>
                  <a:cubicBezTo>
                    <a:pt x="2080" y="2206"/>
                    <a:pt x="1830" y="2482"/>
                    <a:pt x="1755" y="2807"/>
                  </a:cubicBezTo>
                  <a:cubicBezTo>
                    <a:pt x="1429" y="1755"/>
                    <a:pt x="802" y="77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85;p55">
              <a:extLst>
                <a:ext uri="{FF2B5EF4-FFF2-40B4-BE49-F238E27FC236}">
                  <a16:creationId xmlns:a16="http://schemas.microsoft.com/office/drawing/2014/main" id="{254864B3-275C-1EEE-DB91-4C5E07D8ECD0}"/>
                </a:ext>
              </a:extLst>
            </p:cNvPr>
            <p:cNvSpPr/>
            <p:nvPr/>
          </p:nvSpPr>
          <p:spPr>
            <a:xfrm flipH="1">
              <a:off x="6907011" y="1684368"/>
              <a:ext cx="201748" cy="298773"/>
            </a:xfrm>
            <a:custGeom>
              <a:avLst/>
              <a:gdLst/>
              <a:ahLst/>
              <a:cxnLst/>
              <a:rect l="l" t="t" r="r" b="b"/>
              <a:pathLst>
                <a:path w="4587" h="6793" extrusionOk="0">
                  <a:moveTo>
                    <a:pt x="50" y="1"/>
                  </a:moveTo>
                  <a:cubicBezTo>
                    <a:pt x="25" y="677"/>
                    <a:pt x="0" y="1329"/>
                    <a:pt x="0" y="1955"/>
                  </a:cubicBezTo>
                  <a:cubicBezTo>
                    <a:pt x="802" y="2732"/>
                    <a:pt x="1429" y="3710"/>
                    <a:pt x="1755" y="4762"/>
                  </a:cubicBezTo>
                  <a:cubicBezTo>
                    <a:pt x="1830" y="4437"/>
                    <a:pt x="2080" y="4161"/>
                    <a:pt x="2406" y="4011"/>
                  </a:cubicBezTo>
                  <a:lnTo>
                    <a:pt x="2406" y="4011"/>
                  </a:lnTo>
                  <a:cubicBezTo>
                    <a:pt x="2456" y="4462"/>
                    <a:pt x="2381" y="4938"/>
                    <a:pt x="2181" y="5364"/>
                  </a:cubicBezTo>
                  <a:cubicBezTo>
                    <a:pt x="2431" y="5088"/>
                    <a:pt x="2832" y="4988"/>
                    <a:pt x="3183" y="4913"/>
                  </a:cubicBezTo>
                  <a:lnTo>
                    <a:pt x="3183" y="4913"/>
                  </a:lnTo>
                  <a:cubicBezTo>
                    <a:pt x="3284" y="5564"/>
                    <a:pt x="3058" y="6216"/>
                    <a:pt x="2632" y="6717"/>
                  </a:cubicBezTo>
                  <a:cubicBezTo>
                    <a:pt x="2757" y="6701"/>
                    <a:pt x="2883" y="6692"/>
                    <a:pt x="3007" y="6692"/>
                  </a:cubicBezTo>
                  <a:cubicBezTo>
                    <a:pt x="3256" y="6692"/>
                    <a:pt x="3501" y="6726"/>
                    <a:pt x="3735" y="6793"/>
                  </a:cubicBezTo>
                  <a:cubicBezTo>
                    <a:pt x="4035" y="6492"/>
                    <a:pt x="4311" y="6216"/>
                    <a:pt x="4587" y="5965"/>
                  </a:cubicBezTo>
                  <a:cubicBezTo>
                    <a:pt x="3434" y="3760"/>
                    <a:pt x="1780" y="1805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86;p55">
              <a:extLst>
                <a:ext uri="{FF2B5EF4-FFF2-40B4-BE49-F238E27FC236}">
                  <a16:creationId xmlns:a16="http://schemas.microsoft.com/office/drawing/2014/main" id="{7E7530DE-4DDB-0CEF-9741-4FDF917DF2F9}"/>
                </a:ext>
              </a:extLst>
            </p:cNvPr>
            <p:cNvSpPr/>
            <p:nvPr/>
          </p:nvSpPr>
          <p:spPr>
            <a:xfrm flipH="1">
              <a:off x="6606086" y="1749417"/>
              <a:ext cx="119061" cy="241420"/>
            </a:xfrm>
            <a:custGeom>
              <a:avLst/>
              <a:gdLst/>
              <a:ahLst/>
              <a:cxnLst/>
              <a:rect l="l" t="t" r="r" b="b"/>
              <a:pathLst>
                <a:path w="2707" h="5489" extrusionOk="0">
                  <a:moveTo>
                    <a:pt x="2105" y="0"/>
                  </a:moveTo>
                  <a:cubicBezTo>
                    <a:pt x="1178" y="1354"/>
                    <a:pt x="451" y="2908"/>
                    <a:pt x="0" y="4612"/>
                  </a:cubicBezTo>
                  <a:cubicBezTo>
                    <a:pt x="677" y="4837"/>
                    <a:pt x="1303" y="5138"/>
                    <a:pt x="1880" y="5489"/>
                  </a:cubicBezTo>
                  <a:cubicBezTo>
                    <a:pt x="1805" y="5113"/>
                    <a:pt x="1679" y="4737"/>
                    <a:pt x="1529" y="4386"/>
                  </a:cubicBezTo>
                  <a:cubicBezTo>
                    <a:pt x="1955" y="4361"/>
                    <a:pt x="2381" y="4161"/>
                    <a:pt x="2682" y="3860"/>
                  </a:cubicBezTo>
                  <a:cubicBezTo>
                    <a:pt x="2506" y="3609"/>
                    <a:pt x="2256" y="3434"/>
                    <a:pt x="1955" y="3359"/>
                  </a:cubicBezTo>
                  <a:cubicBezTo>
                    <a:pt x="2231" y="3359"/>
                    <a:pt x="2506" y="3258"/>
                    <a:pt x="2707" y="3083"/>
                  </a:cubicBezTo>
                  <a:cubicBezTo>
                    <a:pt x="2554" y="2952"/>
                    <a:pt x="2362" y="2878"/>
                    <a:pt x="2166" y="2878"/>
                  </a:cubicBezTo>
                  <a:cubicBezTo>
                    <a:pt x="2138" y="2878"/>
                    <a:pt x="2109" y="2879"/>
                    <a:pt x="2080" y="2882"/>
                  </a:cubicBezTo>
                  <a:cubicBezTo>
                    <a:pt x="2281" y="1930"/>
                    <a:pt x="2281" y="953"/>
                    <a:pt x="2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87;p55">
              <a:extLst>
                <a:ext uri="{FF2B5EF4-FFF2-40B4-BE49-F238E27FC236}">
                  <a16:creationId xmlns:a16="http://schemas.microsoft.com/office/drawing/2014/main" id="{32538053-B4D6-996F-A7DA-9BF5F0CA1254}"/>
                </a:ext>
              </a:extLst>
            </p:cNvPr>
            <p:cNvSpPr/>
            <p:nvPr/>
          </p:nvSpPr>
          <p:spPr>
            <a:xfrm flipH="1">
              <a:off x="6579610" y="1697606"/>
              <a:ext cx="78333" cy="316410"/>
            </a:xfrm>
            <a:custGeom>
              <a:avLst/>
              <a:gdLst/>
              <a:ahLst/>
              <a:cxnLst/>
              <a:rect l="l" t="t" r="r" b="b"/>
              <a:pathLst>
                <a:path w="1781" h="7194" extrusionOk="0">
                  <a:moveTo>
                    <a:pt x="1480" y="0"/>
                  </a:moveTo>
                  <a:lnTo>
                    <a:pt x="1480" y="0"/>
                  </a:lnTo>
                  <a:cubicBezTo>
                    <a:pt x="1154" y="376"/>
                    <a:pt x="853" y="777"/>
                    <a:pt x="577" y="1178"/>
                  </a:cubicBezTo>
                  <a:cubicBezTo>
                    <a:pt x="753" y="2131"/>
                    <a:pt x="753" y="3108"/>
                    <a:pt x="552" y="4060"/>
                  </a:cubicBezTo>
                  <a:cubicBezTo>
                    <a:pt x="581" y="4057"/>
                    <a:pt x="610" y="4056"/>
                    <a:pt x="638" y="4056"/>
                  </a:cubicBezTo>
                  <a:cubicBezTo>
                    <a:pt x="834" y="4056"/>
                    <a:pt x="1026" y="4130"/>
                    <a:pt x="1179" y="4261"/>
                  </a:cubicBezTo>
                  <a:cubicBezTo>
                    <a:pt x="978" y="4436"/>
                    <a:pt x="703" y="4537"/>
                    <a:pt x="427" y="4537"/>
                  </a:cubicBezTo>
                  <a:cubicBezTo>
                    <a:pt x="728" y="4612"/>
                    <a:pt x="978" y="4787"/>
                    <a:pt x="1154" y="5038"/>
                  </a:cubicBezTo>
                  <a:cubicBezTo>
                    <a:pt x="853" y="5339"/>
                    <a:pt x="427" y="5539"/>
                    <a:pt x="1" y="5564"/>
                  </a:cubicBezTo>
                  <a:cubicBezTo>
                    <a:pt x="151" y="5915"/>
                    <a:pt x="277" y="6291"/>
                    <a:pt x="352" y="6667"/>
                  </a:cubicBezTo>
                  <a:cubicBezTo>
                    <a:pt x="628" y="6842"/>
                    <a:pt x="878" y="7018"/>
                    <a:pt x="1104" y="7193"/>
                  </a:cubicBezTo>
                  <a:cubicBezTo>
                    <a:pt x="1730" y="4888"/>
                    <a:pt x="1780" y="2381"/>
                    <a:pt x="14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88;p55">
              <a:extLst>
                <a:ext uri="{FF2B5EF4-FFF2-40B4-BE49-F238E27FC236}">
                  <a16:creationId xmlns:a16="http://schemas.microsoft.com/office/drawing/2014/main" id="{E1B1F9A1-7E33-8B76-A8F0-1ED343EA95EF}"/>
                </a:ext>
              </a:extLst>
            </p:cNvPr>
            <p:cNvSpPr/>
            <p:nvPr/>
          </p:nvSpPr>
          <p:spPr>
            <a:xfrm flipH="1">
              <a:off x="6592847" y="1697606"/>
              <a:ext cx="226026" cy="254659"/>
            </a:xfrm>
            <a:custGeom>
              <a:avLst/>
              <a:gdLst/>
              <a:ahLst/>
              <a:cxnLst/>
              <a:rect l="l" t="t" r="r" b="b"/>
              <a:pathLst>
                <a:path w="5139" h="5790" extrusionOk="0">
                  <a:moveTo>
                    <a:pt x="5139" y="0"/>
                  </a:moveTo>
                  <a:cubicBezTo>
                    <a:pt x="2933" y="1203"/>
                    <a:pt x="1104" y="3083"/>
                    <a:pt x="1" y="5339"/>
                  </a:cubicBezTo>
                  <a:cubicBezTo>
                    <a:pt x="677" y="5364"/>
                    <a:pt x="1429" y="5539"/>
                    <a:pt x="2131" y="5790"/>
                  </a:cubicBezTo>
                  <a:cubicBezTo>
                    <a:pt x="2708" y="3584"/>
                    <a:pt x="3785" y="1579"/>
                    <a:pt x="5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89;p55">
              <a:extLst>
                <a:ext uri="{FF2B5EF4-FFF2-40B4-BE49-F238E27FC236}">
                  <a16:creationId xmlns:a16="http://schemas.microsoft.com/office/drawing/2014/main" id="{9C5C4160-1749-4ADC-9235-B04B11D77037}"/>
                </a:ext>
              </a:extLst>
            </p:cNvPr>
            <p:cNvSpPr/>
            <p:nvPr/>
          </p:nvSpPr>
          <p:spPr>
            <a:xfrm flipH="1">
              <a:off x="6243400" y="1901507"/>
              <a:ext cx="1177324" cy="907271"/>
            </a:xfrm>
            <a:custGeom>
              <a:avLst/>
              <a:gdLst/>
              <a:ahLst/>
              <a:cxnLst/>
              <a:rect l="l" t="t" r="r" b="b"/>
              <a:pathLst>
                <a:path w="26768" h="20628" extrusionOk="0">
                  <a:moveTo>
                    <a:pt x="13133" y="1"/>
                  </a:moveTo>
                  <a:cubicBezTo>
                    <a:pt x="11705" y="1"/>
                    <a:pt x="10351" y="527"/>
                    <a:pt x="9299" y="1505"/>
                  </a:cubicBezTo>
                  <a:lnTo>
                    <a:pt x="8271" y="2457"/>
                  </a:lnTo>
                  <a:cubicBezTo>
                    <a:pt x="7294" y="3359"/>
                    <a:pt x="6667" y="4587"/>
                    <a:pt x="6517" y="5916"/>
                  </a:cubicBezTo>
                  <a:lnTo>
                    <a:pt x="5915" y="10828"/>
                  </a:lnTo>
                  <a:cubicBezTo>
                    <a:pt x="5489" y="14487"/>
                    <a:pt x="3584" y="17821"/>
                    <a:pt x="677" y="20076"/>
                  </a:cubicBezTo>
                  <a:lnTo>
                    <a:pt x="1" y="20628"/>
                  </a:lnTo>
                  <a:lnTo>
                    <a:pt x="17996" y="20628"/>
                  </a:lnTo>
                  <a:lnTo>
                    <a:pt x="17244" y="15364"/>
                  </a:lnTo>
                  <a:lnTo>
                    <a:pt x="22908" y="15364"/>
                  </a:lnTo>
                  <a:cubicBezTo>
                    <a:pt x="24011" y="15364"/>
                    <a:pt x="25038" y="14713"/>
                    <a:pt x="25489" y="13685"/>
                  </a:cubicBezTo>
                  <a:lnTo>
                    <a:pt x="26417" y="11605"/>
                  </a:lnTo>
                  <a:cubicBezTo>
                    <a:pt x="26768" y="10803"/>
                    <a:pt x="26467" y="9876"/>
                    <a:pt x="25690" y="9450"/>
                  </a:cubicBezTo>
                  <a:lnTo>
                    <a:pt x="22281" y="7520"/>
                  </a:lnTo>
                  <a:cubicBezTo>
                    <a:pt x="21605" y="7144"/>
                    <a:pt x="21028" y="6542"/>
                    <a:pt x="20652" y="5815"/>
                  </a:cubicBezTo>
                  <a:lnTo>
                    <a:pt x="18823" y="2181"/>
                  </a:lnTo>
                  <a:cubicBezTo>
                    <a:pt x="18146" y="853"/>
                    <a:pt x="16768" y="1"/>
                    <a:pt x="15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790;p55">
              <a:extLst>
                <a:ext uri="{FF2B5EF4-FFF2-40B4-BE49-F238E27FC236}">
                  <a16:creationId xmlns:a16="http://schemas.microsoft.com/office/drawing/2014/main" id="{F7999C9E-B3F1-92D5-4B88-437E75DCB9F4}"/>
                </a:ext>
              </a:extLst>
            </p:cNvPr>
            <p:cNvSpPr/>
            <p:nvPr/>
          </p:nvSpPr>
          <p:spPr>
            <a:xfrm flipH="1">
              <a:off x="6651252" y="2614721"/>
              <a:ext cx="521457" cy="194051"/>
            </a:xfrm>
            <a:custGeom>
              <a:avLst/>
              <a:gdLst/>
              <a:ahLst/>
              <a:cxnLst/>
              <a:rect l="l" t="t" r="r" b="b"/>
              <a:pathLst>
                <a:path w="11856" h="4412" extrusionOk="0">
                  <a:moveTo>
                    <a:pt x="6041" y="1"/>
                  </a:moveTo>
                  <a:cubicBezTo>
                    <a:pt x="4587" y="1"/>
                    <a:pt x="3259" y="777"/>
                    <a:pt x="2582" y="2056"/>
                  </a:cubicBezTo>
                  <a:cubicBezTo>
                    <a:pt x="2306" y="2582"/>
                    <a:pt x="1905" y="3033"/>
                    <a:pt x="1404" y="3384"/>
                  </a:cubicBezTo>
                  <a:lnTo>
                    <a:pt x="1" y="4412"/>
                  </a:lnTo>
                  <a:lnTo>
                    <a:pt x="11855" y="4412"/>
                  </a:lnTo>
                  <a:lnTo>
                    <a:pt x="11655" y="3259"/>
                  </a:lnTo>
                  <a:cubicBezTo>
                    <a:pt x="11329" y="1379"/>
                    <a:pt x="9700" y="1"/>
                    <a:pt x="7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791;p55">
              <a:extLst>
                <a:ext uri="{FF2B5EF4-FFF2-40B4-BE49-F238E27FC236}">
                  <a16:creationId xmlns:a16="http://schemas.microsoft.com/office/drawing/2014/main" id="{4B15A1F5-CA3C-BBAD-5971-9C57FE0923FA}"/>
                </a:ext>
              </a:extLst>
            </p:cNvPr>
            <p:cNvSpPr/>
            <p:nvPr/>
          </p:nvSpPr>
          <p:spPr>
            <a:xfrm flipH="1">
              <a:off x="6515656" y="2411875"/>
              <a:ext cx="407938" cy="294375"/>
            </a:xfrm>
            <a:custGeom>
              <a:avLst/>
              <a:gdLst/>
              <a:ahLst/>
              <a:cxnLst/>
              <a:rect l="l" t="t" r="r" b="b"/>
              <a:pathLst>
                <a:path w="9275" h="6693" extrusionOk="0">
                  <a:moveTo>
                    <a:pt x="1" y="1"/>
                  </a:moveTo>
                  <a:cubicBezTo>
                    <a:pt x="176" y="1906"/>
                    <a:pt x="1129" y="3760"/>
                    <a:pt x="2582" y="5014"/>
                  </a:cubicBezTo>
                  <a:cubicBezTo>
                    <a:pt x="3660" y="5916"/>
                    <a:pt x="4988" y="6492"/>
                    <a:pt x="6367" y="6693"/>
                  </a:cubicBezTo>
                  <a:lnTo>
                    <a:pt x="5941" y="3760"/>
                  </a:lnTo>
                  <a:lnTo>
                    <a:pt x="9274" y="3760"/>
                  </a:lnTo>
                  <a:lnTo>
                    <a:pt x="9049" y="30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92;p55">
              <a:extLst>
                <a:ext uri="{FF2B5EF4-FFF2-40B4-BE49-F238E27FC236}">
                  <a16:creationId xmlns:a16="http://schemas.microsoft.com/office/drawing/2014/main" id="{F9FD2272-4377-F50F-C735-BA0BFCE1D1F9}"/>
                </a:ext>
              </a:extLst>
            </p:cNvPr>
            <p:cNvSpPr/>
            <p:nvPr/>
          </p:nvSpPr>
          <p:spPr>
            <a:xfrm flipH="1">
              <a:off x="6243405" y="1901507"/>
              <a:ext cx="693384" cy="675791"/>
            </a:xfrm>
            <a:custGeom>
              <a:avLst/>
              <a:gdLst/>
              <a:ahLst/>
              <a:cxnLst/>
              <a:rect l="l" t="t" r="r" b="b"/>
              <a:pathLst>
                <a:path w="15765" h="15365" extrusionOk="0">
                  <a:moveTo>
                    <a:pt x="2130" y="1"/>
                  </a:moveTo>
                  <a:cubicBezTo>
                    <a:pt x="1955" y="1"/>
                    <a:pt x="1780" y="1"/>
                    <a:pt x="1629" y="26"/>
                  </a:cubicBezTo>
                  <a:cubicBezTo>
                    <a:pt x="2105" y="76"/>
                    <a:pt x="2556" y="201"/>
                    <a:pt x="3008" y="377"/>
                  </a:cubicBezTo>
                  <a:lnTo>
                    <a:pt x="3158" y="452"/>
                  </a:lnTo>
                  <a:cubicBezTo>
                    <a:pt x="4236" y="903"/>
                    <a:pt x="5088" y="1730"/>
                    <a:pt x="5589" y="2783"/>
                  </a:cubicBezTo>
                  <a:lnTo>
                    <a:pt x="6817" y="5389"/>
                  </a:lnTo>
                  <a:cubicBezTo>
                    <a:pt x="7043" y="5841"/>
                    <a:pt x="7068" y="6367"/>
                    <a:pt x="6917" y="6843"/>
                  </a:cubicBezTo>
                  <a:lnTo>
                    <a:pt x="6742" y="7419"/>
                  </a:lnTo>
                  <a:cubicBezTo>
                    <a:pt x="6491" y="8171"/>
                    <a:pt x="5815" y="8698"/>
                    <a:pt x="5038" y="8773"/>
                  </a:cubicBezTo>
                  <a:lnTo>
                    <a:pt x="2707" y="8998"/>
                  </a:lnTo>
                  <a:cubicBezTo>
                    <a:pt x="1504" y="9124"/>
                    <a:pt x="501" y="10001"/>
                    <a:pt x="251" y="11179"/>
                  </a:cubicBezTo>
                  <a:cubicBezTo>
                    <a:pt x="0" y="12357"/>
                    <a:pt x="501" y="13535"/>
                    <a:pt x="1529" y="14161"/>
                  </a:cubicBezTo>
                  <a:lnTo>
                    <a:pt x="1830" y="14362"/>
                  </a:lnTo>
                  <a:cubicBezTo>
                    <a:pt x="2932" y="15014"/>
                    <a:pt x="4161" y="15364"/>
                    <a:pt x="5439" y="15364"/>
                  </a:cubicBezTo>
                  <a:lnTo>
                    <a:pt x="11905" y="15364"/>
                  </a:lnTo>
                  <a:cubicBezTo>
                    <a:pt x="13008" y="15364"/>
                    <a:pt x="14035" y="14713"/>
                    <a:pt x="14486" y="13685"/>
                  </a:cubicBezTo>
                  <a:lnTo>
                    <a:pt x="15414" y="11605"/>
                  </a:lnTo>
                  <a:cubicBezTo>
                    <a:pt x="15765" y="10803"/>
                    <a:pt x="15464" y="9876"/>
                    <a:pt x="14687" y="9450"/>
                  </a:cubicBezTo>
                  <a:lnTo>
                    <a:pt x="11278" y="7520"/>
                  </a:lnTo>
                  <a:cubicBezTo>
                    <a:pt x="10602" y="7144"/>
                    <a:pt x="10025" y="6542"/>
                    <a:pt x="9649" y="5815"/>
                  </a:cubicBezTo>
                  <a:lnTo>
                    <a:pt x="7820" y="2181"/>
                  </a:lnTo>
                  <a:cubicBezTo>
                    <a:pt x="7143" y="853"/>
                    <a:pt x="5765" y="1"/>
                    <a:pt x="4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93;p55">
              <a:extLst>
                <a:ext uri="{FF2B5EF4-FFF2-40B4-BE49-F238E27FC236}">
                  <a16:creationId xmlns:a16="http://schemas.microsoft.com/office/drawing/2014/main" id="{585ADB55-FABC-25EB-F750-5B7D15E1AE8F}"/>
                </a:ext>
              </a:extLst>
            </p:cNvPr>
            <p:cNvSpPr/>
            <p:nvPr/>
          </p:nvSpPr>
          <p:spPr>
            <a:xfrm flipH="1">
              <a:off x="6749381" y="2107651"/>
              <a:ext cx="55154" cy="56254"/>
            </a:xfrm>
            <a:custGeom>
              <a:avLst/>
              <a:gdLst/>
              <a:ahLst/>
              <a:cxnLst/>
              <a:rect l="l" t="t" r="r" b="b"/>
              <a:pathLst>
                <a:path w="1254" h="1279" extrusionOk="0">
                  <a:moveTo>
                    <a:pt x="627" y="1"/>
                  </a:moveTo>
                  <a:cubicBezTo>
                    <a:pt x="276" y="1"/>
                    <a:pt x="1" y="301"/>
                    <a:pt x="1" y="652"/>
                  </a:cubicBezTo>
                  <a:cubicBezTo>
                    <a:pt x="1" y="1003"/>
                    <a:pt x="276" y="1279"/>
                    <a:pt x="627" y="1279"/>
                  </a:cubicBezTo>
                  <a:cubicBezTo>
                    <a:pt x="978" y="1279"/>
                    <a:pt x="1254" y="1003"/>
                    <a:pt x="1254" y="652"/>
                  </a:cubicBezTo>
                  <a:cubicBezTo>
                    <a:pt x="1254" y="301"/>
                    <a:pt x="978" y="1"/>
                    <a:pt x="6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794;p55">
              <a:extLst>
                <a:ext uri="{FF2B5EF4-FFF2-40B4-BE49-F238E27FC236}">
                  <a16:creationId xmlns:a16="http://schemas.microsoft.com/office/drawing/2014/main" id="{D3CDA492-C5B5-E4CF-A4BC-57EF96809B98}"/>
                </a:ext>
              </a:extLst>
            </p:cNvPr>
            <p:cNvSpPr/>
            <p:nvPr/>
          </p:nvSpPr>
          <p:spPr>
            <a:xfrm flipH="1">
              <a:off x="6753778" y="1997476"/>
              <a:ext cx="118005" cy="59025"/>
            </a:xfrm>
            <a:custGeom>
              <a:avLst/>
              <a:gdLst/>
              <a:ahLst/>
              <a:cxnLst/>
              <a:rect l="l" t="t" r="r" b="b"/>
              <a:pathLst>
                <a:path w="2683" h="1342" extrusionOk="0">
                  <a:moveTo>
                    <a:pt x="1737" y="1"/>
                  </a:moveTo>
                  <a:cubicBezTo>
                    <a:pt x="1576" y="1"/>
                    <a:pt x="1408" y="28"/>
                    <a:pt x="1254" y="49"/>
                  </a:cubicBezTo>
                  <a:cubicBezTo>
                    <a:pt x="953" y="100"/>
                    <a:pt x="652" y="225"/>
                    <a:pt x="402" y="400"/>
                  </a:cubicBezTo>
                  <a:cubicBezTo>
                    <a:pt x="276" y="501"/>
                    <a:pt x="126" y="626"/>
                    <a:pt x="76" y="776"/>
                  </a:cubicBezTo>
                  <a:cubicBezTo>
                    <a:pt x="1" y="952"/>
                    <a:pt x="51" y="1152"/>
                    <a:pt x="176" y="1253"/>
                  </a:cubicBezTo>
                  <a:cubicBezTo>
                    <a:pt x="260" y="1319"/>
                    <a:pt x="366" y="1342"/>
                    <a:pt x="479" y="1342"/>
                  </a:cubicBezTo>
                  <a:cubicBezTo>
                    <a:pt x="535" y="1342"/>
                    <a:pt x="594" y="1336"/>
                    <a:pt x="652" y="1328"/>
                  </a:cubicBezTo>
                  <a:lnTo>
                    <a:pt x="2106" y="1152"/>
                  </a:lnTo>
                  <a:cubicBezTo>
                    <a:pt x="2683" y="1102"/>
                    <a:pt x="2607" y="551"/>
                    <a:pt x="2282" y="200"/>
                  </a:cubicBezTo>
                  <a:cubicBezTo>
                    <a:pt x="2141" y="45"/>
                    <a:pt x="1944" y="1"/>
                    <a:pt x="17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95;p55">
              <a:extLst>
                <a:ext uri="{FF2B5EF4-FFF2-40B4-BE49-F238E27FC236}">
                  <a16:creationId xmlns:a16="http://schemas.microsoft.com/office/drawing/2014/main" id="{B0B06071-9FAF-DED4-8CAA-7CE8B07FF477}"/>
                </a:ext>
              </a:extLst>
            </p:cNvPr>
            <p:cNvSpPr/>
            <p:nvPr/>
          </p:nvSpPr>
          <p:spPr>
            <a:xfrm flipH="1">
              <a:off x="6382307" y="2419616"/>
              <a:ext cx="2243" cy="11084"/>
            </a:xfrm>
            <a:custGeom>
              <a:avLst/>
              <a:gdLst/>
              <a:ahLst/>
              <a:cxnLst/>
              <a:rect l="l" t="t" r="r" b="b"/>
              <a:pathLst>
                <a:path w="51" h="252" extrusionOk="0">
                  <a:moveTo>
                    <a:pt x="26" y="0"/>
                  </a:moveTo>
                  <a:cubicBezTo>
                    <a:pt x="26" y="76"/>
                    <a:pt x="1" y="151"/>
                    <a:pt x="1" y="226"/>
                  </a:cubicBezTo>
                  <a:cubicBezTo>
                    <a:pt x="1" y="226"/>
                    <a:pt x="26" y="226"/>
                    <a:pt x="51" y="251"/>
                  </a:cubicBezTo>
                  <a:cubicBezTo>
                    <a:pt x="26" y="176"/>
                    <a:pt x="26" y="76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796;p55">
              <a:extLst>
                <a:ext uri="{FF2B5EF4-FFF2-40B4-BE49-F238E27FC236}">
                  <a16:creationId xmlns:a16="http://schemas.microsoft.com/office/drawing/2014/main" id="{5CF77F58-A1B2-CAB8-B78C-42D3FAD956EC}"/>
                </a:ext>
              </a:extLst>
            </p:cNvPr>
            <p:cNvSpPr/>
            <p:nvPr/>
          </p:nvSpPr>
          <p:spPr>
            <a:xfrm flipH="1">
              <a:off x="6377908" y="2419616"/>
              <a:ext cx="12139" cy="15482"/>
            </a:xfrm>
            <a:custGeom>
              <a:avLst/>
              <a:gdLst/>
              <a:ahLst/>
              <a:cxnLst/>
              <a:rect l="l" t="t" r="r" b="b"/>
              <a:pathLst>
                <a:path w="276" h="352" extrusionOk="0">
                  <a:moveTo>
                    <a:pt x="50" y="0"/>
                  </a:moveTo>
                  <a:cubicBezTo>
                    <a:pt x="50" y="76"/>
                    <a:pt x="50" y="151"/>
                    <a:pt x="25" y="226"/>
                  </a:cubicBezTo>
                  <a:lnTo>
                    <a:pt x="0" y="326"/>
                  </a:lnTo>
                  <a:lnTo>
                    <a:pt x="276" y="351"/>
                  </a:lnTo>
                  <a:lnTo>
                    <a:pt x="251" y="226"/>
                  </a:lnTo>
                  <a:cubicBezTo>
                    <a:pt x="251" y="151"/>
                    <a:pt x="226" y="76"/>
                    <a:pt x="226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797;p55">
              <a:extLst>
                <a:ext uri="{FF2B5EF4-FFF2-40B4-BE49-F238E27FC236}">
                  <a16:creationId xmlns:a16="http://schemas.microsoft.com/office/drawing/2014/main" id="{199CF303-A38C-59BF-B978-23D7EBADEEB6}"/>
                </a:ext>
              </a:extLst>
            </p:cNvPr>
            <p:cNvSpPr/>
            <p:nvPr/>
          </p:nvSpPr>
          <p:spPr>
            <a:xfrm flipH="1">
              <a:off x="6296320" y="2429512"/>
              <a:ext cx="147737" cy="299609"/>
            </a:xfrm>
            <a:custGeom>
              <a:avLst/>
              <a:gdLst/>
              <a:ahLst/>
              <a:cxnLst/>
              <a:rect l="l" t="t" r="r" b="b"/>
              <a:pathLst>
                <a:path w="3359" h="6812" extrusionOk="0">
                  <a:moveTo>
                    <a:pt x="1354" y="1"/>
                  </a:moveTo>
                  <a:cubicBezTo>
                    <a:pt x="1253" y="502"/>
                    <a:pt x="802" y="903"/>
                    <a:pt x="251" y="903"/>
                  </a:cubicBezTo>
                  <a:lnTo>
                    <a:pt x="0" y="903"/>
                  </a:lnTo>
                  <a:cubicBezTo>
                    <a:pt x="426" y="1630"/>
                    <a:pt x="602" y="2532"/>
                    <a:pt x="501" y="3384"/>
                  </a:cubicBezTo>
                  <a:cubicBezTo>
                    <a:pt x="426" y="3936"/>
                    <a:pt x="251" y="4462"/>
                    <a:pt x="201" y="5014"/>
                  </a:cubicBezTo>
                  <a:cubicBezTo>
                    <a:pt x="151" y="5565"/>
                    <a:pt x="276" y="6191"/>
                    <a:pt x="702" y="6542"/>
                  </a:cubicBezTo>
                  <a:cubicBezTo>
                    <a:pt x="924" y="6723"/>
                    <a:pt x="1208" y="6811"/>
                    <a:pt x="1498" y="6811"/>
                  </a:cubicBezTo>
                  <a:cubicBezTo>
                    <a:pt x="1731" y="6811"/>
                    <a:pt x="1968" y="6754"/>
                    <a:pt x="2181" y="6643"/>
                  </a:cubicBezTo>
                  <a:cubicBezTo>
                    <a:pt x="2632" y="6417"/>
                    <a:pt x="2983" y="5991"/>
                    <a:pt x="3158" y="5490"/>
                  </a:cubicBezTo>
                  <a:cubicBezTo>
                    <a:pt x="3334" y="5014"/>
                    <a:pt x="3359" y="4487"/>
                    <a:pt x="3359" y="3961"/>
                  </a:cubicBezTo>
                  <a:cubicBezTo>
                    <a:pt x="3334" y="2908"/>
                    <a:pt x="3083" y="1856"/>
                    <a:pt x="2682" y="878"/>
                  </a:cubicBezTo>
                  <a:cubicBezTo>
                    <a:pt x="2607" y="878"/>
                    <a:pt x="2557" y="903"/>
                    <a:pt x="2481" y="903"/>
                  </a:cubicBezTo>
                  <a:cubicBezTo>
                    <a:pt x="1955" y="903"/>
                    <a:pt x="1504" y="527"/>
                    <a:pt x="1404" y="26"/>
                  </a:cubicBezTo>
                  <a:cubicBezTo>
                    <a:pt x="1379" y="1"/>
                    <a:pt x="1354" y="1"/>
                    <a:pt x="1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798;p55">
              <a:extLst>
                <a:ext uri="{FF2B5EF4-FFF2-40B4-BE49-F238E27FC236}">
                  <a16:creationId xmlns:a16="http://schemas.microsoft.com/office/drawing/2014/main" id="{2015CF86-BB17-6458-03E5-62C3944771FF}"/>
                </a:ext>
              </a:extLst>
            </p:cNvPr>
            <p:cNvSpPr/>
            <p:nvPr/>
          </p:nvSpPr>
          <p:spPr>
            <a:xfrm flipH="1">
              <a:off x="6273184" y="2379944"/>
              <a:ext cx="360481" cy="97025"/>
            </a:xfrm>
            <a:custGeom>
              <a:avLst/>
              <a:gdLst/>
              <a:ahLst/>
              <a:cxnLst/>
              <a:rect l="l" t="t" r="r" b="b"/>
              <a:pathLst>
                <a:path w="8196" h="2206" extrusionOk="0">
                  <a:moveTo>
                    <a:pt x="5489" y="0"/>
                  </a:moveTo>
                  <a:lnTo>
                    <a:pt x="5489" y="902"/>
                  </a:lnTo>
                  <a:cubicBezTo>
                    <a:pt x="5489" y="1429"/>
                    <a:pt x="5088" y="1830"/>
                    <a:pt x="4562" y="1830"/>
                  </a:cubicBezTo>
                  <a:lnTo>
                    <a:pt x="3910" y="1830"/>
                  </a:lnTo>
                  <a:cubicBezTo>
                    <a:pt x="3259" y="1830"/>
                    <a:pt x="2632" y="1729"/>
                    <a:pt x="2030" y="1504"/>
                  </a:cubicBezTo>
                  <a:lnTo>
                    <a:pt x="276" y="852"/>
                  </a:lnTo>
                  <a:cubicBezTo>
                    <a:pt x="249" y="839"/>
                    <a:pt x="222" y="833"/>
                    <a:pt x="196" y="833"/>
                  </a:cubicBezTo>
                  <a:cubicBezTo>
                    <a:pt x="126" y="833"/>
                    <a:pt x="62" y="879"/>
                    <a:pt x="25" y="953"/>
                  </a:cubicBezTo>
                  <a:cubicBezTo>
                    <a:pt x="0" y="1053"/>
                    <a:pt x="50" y="1153"/>
                    <a:pt x="151" y="1178"/>
                  </a:cubicBezTo>
                  <a:lnTo>
                    <a:pt x="1905" y="1855"/>
                  </a:lnTo>
                  <a:cubicBezTo>
                    <a:pt x="2557" y="2080"/>
                    <a:pt x="3233" y="2206"/>
                    <a:pt x="3910" y="2206"/>
                  </a:cubicBezTo>
                  <a:lnTo>
                    <a:pt x="4562" y="2206"/>
                  </a:lnTo>
                  <a:cubicBezTo>
                    <a:pt x="5038" y="2206"/>
                    <a:pt x="5464" y="1955"/>
                    <a:pt x="5690" y="1579"/>
                  </a:cubicBezTo>
                  <a:cubicBezTo>
                    <a:pt x="5915" y="1955"/>
                    <a:pt x="6316" y="2206"/>
                    <a:pt x="6792" y="2206"/>
                  </a:cubicBezTo>
                  <a:cubicBezTo>
                    <a:pt x="7319" y="2206"/>
                    <a:pt x="7770" y="1905"/>
                    <a:pt x="7945" y="1404"/>
                  </a:cubicBezTo>
                  <a:lnTo>
                    <a:pt x="8171" y="877"/>
                  </a:lnTo>
                  <a:cubicBezTo>
                    <a:pt x="8196" y="777"/>
                    <a:pt x="8146" y="652"/>
                    <a:pt x="8071" y="627"/>
                  </a:cubicBezTo>
                  <a:cubicBezTo>
                    <a:pt x="8044" y="613"/>
                    <a:pt x="8017" y="607"/>
                    <a:pt x="7991" y="607"/>
                  </a:cubicBezTo>
                  <a:cubicBezTo>
                    <a:pt x="7920" y="607"/>
                    <a:pt x="7857" y="654"/>
                    <a:pt x="7820" y="727"/>
                  </a:cubicBezTo>
                  <a:lnTo>
                    <a:pt x="7594" y="1278"/>
                  </a:lnTo>
                  <a:cubicBezTo>
                    <a:pt x="7469" y="1629"/>
                    <a:pt x="7143" y="1830"/>
                    <a:pt x="6792" y="1830"/>
                  </a:cubicBezTo>
                  <a:cubicBezTo>
                    <a:pt x="6291" y="1830"/>
                    <a:pt x="5865" y="1429"/>
                    <a:pt x="5865" y="902"/>
                  </a:cubicBezTo>
                  <a:lnTo>
                    <a:pt x="58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799;p55">
              <a:extLst>
                <a:ext uri="{FF2B5EF4-FFF2-40B4-BE49-F238E27FC236}">
                  <a16:creationId xmlns:a16="http://schemas.microsoft.com/office/drawing/2014/main" id="{337E5815-7A9B-1E40-BB87-C85E6112E31B}"/>
                </a:ext>
              </a:extLst>
            </p:cNvPr>
            <p:cNvSpPr/>
            <p:nvPr/>
          </p:nvSpPr>
          <p:spPr>
            <a:xfrm flipH="1">
              <a:off x="6298519" y="2325494"/>
              <a:ext cx="189653" cy="89988"/>
            </a:xfrm>
            <a:custGeom>
              <a:avLst/>
              <a:gdLst/>
              <a:ahLst/>
              <a:cxnLst/>
              <a:rect l="l" t="t" r="r" b="b"/>
              <a:pathLst>
                <a:path w="4312" h="2046" extrusionOk="0">
                  <a:moveTo>
                    <a:pt x="2118" y="0"/>
                  </a:moveTo>
                  <a:cubicBezTo>
                    <a:pt x="1594" y="0"/>
                    <a:pt x="1070" y="38"/>
                    <a:pt x="552" y="110"/>
                  </a:cubicBezTo>
                  <a:cubicBezTo>
                    <a:pt x="151" y="160"/>
                    <a:pt x="1" y="637"/>
                    <a:pt x="276" y="887"/>
                  </a:cubicBezTo>
                  <a:cubicBezTo>
                    <a:pt x="577" y="1188"/>
                    <a:pt x="903" y="1464"/>
                    <a:pt x="1254" y="1714"/>
                  </a:cubicBezTo>
                  <a:cubicBezTo>
                    <a:pt x="1578" y="1937"/>
                    <a:pt x="1952" y="2046"/>
                    <a:pt x="2322" y="2046"/>
                  </a:cubicBezTo>
                  <a:cubicBezTo>
                    <a:pt x="2866" y="2046"/>
                    <a:pt x="3402" y="1811"/>
                    <a:pt x="3760" y="1363"/>
                  </a:cubicBezTo>
                  <a:cubicBezTo>
                    <a:pt x="3885" y="1188"/>
                    <a:pt x="4011" y="1038"/>
                    <a:pt x="4136" y="862"/>
                  </a:cubicBezTo>
                  <a:cubicBezTo>
                    <a:pt x="4311" y="587"/>
                    <a:pt x="4136" y="186"/>
                    <a:pt x="3810" y="135"/>
                  </a:cubicBezTo>
                  <a:cubicBezTo>
                    <a:pt x="3251" y="44"/>
                    <a:pt x="2684" y="0"/>
                    <a:pt x="2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00;p55">
              <a:extLst>
                <a:ext uri="{FF2B5EF4-FFF2-40B4-BE49-F238E27FC236}">
                  <a16:creationId xmlns:a16="http://schemas.microsoft.com/office/drawing/2014/main" id="{24376CF5-9F7E-71B8-0046-5C4C200E84D8}"/>
                </a:ext>
              </a:extLst>
            </p:cNvPr>
            <p:cNvSpPr/>
            <p:nvPr/>
          </p:nvSpPr>
          <p:spPr>
            <a:xfrm flipH="1">
              <a:off x="6821026" y="2701409"/>
              <a:ext cx="243663" cy="148133"/>
            </a:xfrm>
            <a:custGeom>
              <a:avLst/>
              <a:gdLst/>
              <a:ahLst/>
              <a:cxnLst/>
              <a:rect l="l" t="t" r="r" b="b"/>
              <a:pathLst>
                <a:path w="5540" h="3368" extrusionOk="0">
                  <a:moveTo>
                    <a:pt x="2898" y="1"/>
                  </a:moveTo>
                  <a:cubicBezTo>
                    <a:pt x="2818" y="1"/>
                    <a:pt x="2738" y="4"/>
                    <a:pt x="2657" y="9"/>
                  </a:cubicBezTo>
                  <a:cubicBezTo>
                    <a:pt x="1429" y="110"/>
                    <a:pt x="151" y="1187"/>
                    <a:pt x="1" y="2441"/>
                  </a:cubicBezTo>
                  <a:lnTo>
                    <a:pt x="2006" y="2441"/>
                  </a:lnTo>
                  <a:cubicBezTo>
                    <a:pt x="2056" y="2766"/>
                    <a:pt x="2156" y="3092"/>
                    <a:pt x="2307" y="3368"/>
                  </a:cubicBezTo>
                  <a:cubicBezTo>
                    <a:pt x="2307" y="2917"/>
                    <a:pt x="2457" y="2441"/>
                    <a:pt x="2733" y="2065"/>
                  </a:cubicBezTo>
                  <a:cubicBezTo>
                    <a:pt x="3109" y="1588"/>
                    <a:pt x="3685" y="1288"/>
                    <a:pt x="4287" y="1137"/>
                  </a:cubicBezTo>
                  <a:cubicBezTo>
                    <a:pt x="4612" y="1061"/>
                    <a:pt x="4938" y="1028"/>
                    <a:pt x="5252" y="1028"/>
                  </a:cubicBezTo>
                  <a:cubicBezTo>
                    <a:pt x="5349" y="1028"/>
                    <a:pt x="5445" y="1031"/>
                    <a:pt x="5540" y="1037"/>
                  </a:cubicBezTo>
                  <a:cubicBezTo>
                    <a:pt x="4799" y="412"/>
                    <a:pt x="3866" y="1"/>
                    <a:pt x="28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01;p55">
              <a:extLst>
                <a:ext uri="{FF2B5EF4-FFF2-40B4-BE49-F238E27FC236}">
                  <a16:creationId xmlns:a16="http://schemas.microsoft.com/office/drawing/2014/main" id="{7C7A479F-BF43-5E3A-7705-9ADA65EE641F}"/>
                </a:ext>
              </a:extLst>
            </p:cNvPr>
            <p:cNvSpPr/>
            <p:nvPr/>
          </p:nvSpPr>
          <p:spPr>
            <a:xfrm flipH="1">
              <a:off x="6760375" y="2746623"/>
              <a:ext cx="202891" cy="163219"/>
            </a:xfrm>
            <a:custGeom>
              <a:avLst/>
              <a:gdLst/>
              <a:ahLst/>
              <a:cxnLst/>
              <a:rect l="l" t="t" r="r" b="b"/>
              <a:pathLst>
                <a:path w="4613" h="3711" extrusionOk="0">
                  <a:moveTo>
                    <a:pt x="2946" y="0"/>
                  </a:moveTo>
                  <a:cubicBezTo>
                    <a:pt x="2632" y="0"/>
                    <a:pt x="2306" y="33"/>
                    <a:pt x="1981" y="109"/>
                  </a:cubicBezTo>
                  <a:cubicBezTo>
                    <a:pt x="1379" y="260"/>
                    <a:pt x="803" y="560"/>
                    <a:pt x="427" y="1037"/>
                  </a:cubicBezTo>
                  <a:cubicBezTo>
                    <a:pt x="151" y="1413"/>
                    <a:pt x="1" y="1889"/>
                    <a:pt x="1" y="2340"/>
                  </a:cubicBezTo>
                  <a:cubicBezTo>
                    <a:pt x="201" y="2691"/>
                    <a:pt x="477" y="2992"/>
                    <a:pt x="853" y="3242"/>
                  </a:cubicBezTo>
                  <a:cubicBezTo>
                    <a:pt x="1286" y="3554"/>
                    <a:pt x="1828" y="3711"/>
                    <a:pt x="2370" y="3711"/>
                  </a:cubicBezTo>
                  <a:cubicBezTo>
                    <a:pt x="2611" y="3711"/>
                    <a:pt x="2852" y="3680"/>
                    <a:pt x="3083" y="3618"/>
                  </a:cubicBezTo>
                  <a:cubicBezTo>
                    <a:pt x="3635" y="3468"/>
                    <a:pt x="4161" y="3092"/>
                    <a:pt x="4362" y="2540"/>
                  </a:cubicBezTo>
                  <a:cubicBezTo>
                    <a:pt x="4612" y="1814"/>
                    <a:pt x="4211" y="1012"/>
                    <a:pt x="3685" y="435"/>
                  </a:cubicBezTo>
                  <a:cubicBezTo>
                    <a:pt x="3534" y="285"/>
                    <a:pt x="3384" y="159"/>
                    <a:pt x="3234" y="9"/>
                  </a:cubicBezTo>
                  <a:cubicBezTo>
                    <a:pt x="3139" y="3"/>
                    <a:pt x="3043" y="0"/>
                    <a:pt x="29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02;p55">
              <a:extLst>
                <a:ext uri="{FF2B5EF4-FFF2-40B4-BE49-F238E27FC236}">
                  <a16:creationId xmlns:a16="http://schemas.microsoft.com/office/drawing/2014/main" id="{F2F8701B-4F37-B90A-6D3E-FE67F5BAC7E0}"/>
                </a:ext>
              </a:extLst>
            </p:cNvPr>
            <p:cNvSpPr/>
            <p:nvPr/>
          </p:nvSpPr>
          <p:spPr>
            <a:xfrm flipH="1">
              <a:off x="6525599" y="2748998"/>
              <a:ext cx="156578" cy="136610"/>
            </a:xfrm>
            <a:custGeom>
              <a:avLst/>
              <a:gdLst/>
              <a:ahLst/>
              <a:cxnLst/>
              <a:rect l="l" t="t" r="r" b="b"/>
              <a:pathLst>
                <a:path w="3560" h="3106" extrusionOk="0">
                  <a:moveTo>
                    <a:pt x="1231" y="0"/>
                  </a:moveTo>
                  <a:cubicBezTo>
                    <a:pt x="1172" y="0"/>
                    <a:pt x="1113" y="2"/>
                    <a:pt x="1053" y="5"/>
                  </a:cubicBezTo>
                  <a:cubicBezTo>
                    <a:pt x="752" y="5"/>
                    <a:pt x="427" y="80"/>
                    <a:pt x="151" y="206"/>
                  </a:cubicBezTo>
                  <a:cubicBezTo>
                    <a:pt x="126" y="281"/>
                    <a:pt x="101" y="356"/>
                    <a:pt x="101" y="431"/>
                  </a:cubicBezTo>
                  <a:cubicBezTo>
                    <a:pt x="26" y="757"/>
                    <a:pt x="1" y="1108"/>
                    <a:pt x="76" y="1434"/>
                  </a:cubicBezTo>
                  <a:cubicBezTo>
                    <a:pt x="201" y="2110"/>
                    <a:pt x="627" y="2712"/>
                    <a:pt x="1254" y="2963"/>
                  </a:cubicBezTo>
                  <a:cubicBezTo>
                    <a:pt x="1463" y="3058"/>
                    <a:pt x="1696" y="3106"/>
                    <a:pt x="1930" y="3106"/>
                  </a:cubicBezTo>
                  <a:cubicBezTo>
                    <a:pt x="2370" y="3106"/>
                    <a:pt x="2814" y="2939"/>
                    <a:pt x="3108" y="2612"/>
                  </a:cubicBezTo>
                  <a:cubicBezTo>
                    <a:pt x="3309" y="2361"/>
                    <a:pt x="3434" y="2035"/>
                    <a:pt x="3509" y="1735"/>
                  </a:cubicBezTo>
                  <a:cubicBezTo>
                    <a:pt x="3560" y="1434"/>
                    <a:pt x="3560" y="1133"/>
                    <a:pt x="3509" y="832"/>
                  </a:cubicBezTo>
                  <a:cubicBezTo>
                    <a:pt x="2878" y="318"/>
                    <a:pt x="2051" y="0"/>
                    <a:pt x="1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803;p55">
              <a:extLst>
                <a:ext uri="{FF2B5EF4-FFF2-40B4-BE49-F238E27FC236}">
                  <a16:creationId xmlns:a16="http://schemas.microsoft.com/office/drawing/2014/main" id="{C2495C3C-3331-CC87-9C32-E85F9B189B0B}"/>
                </a:ext>
              </a:extLst>
            </p:cNvPr>
            <p:cNvSpPr/>
            <p:nvPr/>
          </p:nvSpPr>
          <p:spPr>
            <a:xfrm flipH="1">
              <a:off x="6527798" y="2713724"/>
              <a:ext cx="147781" cy="71911"/>
            </a:xfrm>
            <a:custGeom>
              <a:avLst/>
              <a:gdLst/>
              <a:ahLst/>
              <a:cxnLst/>
              <a:rect l="l" t="t" r="r" b="b"/>
              <a:pathLst>
                <a:path w="3360" h="1635" extrusionOk="0">
                  <a:moveTo>
                    <a:pt x="1532" y="0"/>
                  </a:moveTo>
                  <a:cubicBezTo>
                    <a:pt x="1182" y="0"/>
                    <a:pt x="824" y="91"/>
                    <a:pt x="527" y="231"/>
                  </a:cubicBezTo>
                  <a:cubicBezTo>
                    <a:pt x="227" y="381"/>
                    <a:pt x="76" y="682"/>
                    <a:pt x="1" y="1008"/>
                  </a:cubicBezTo>
                  <a:lnTo>
                    <a:pt x="1" y="1008"/>
                  </a:lnTo>
                  <a:cubicBezTo>
                    <a:pt x="277" y="882"/>
                    <a:pt x="602" y="807"/>
                    <a:pt x="903" y="807"/>
                  </a:cubicBezTo>
                  <a:cubicBezTo>
                    <a:pt x="963" y="804"/>
                    <a:pt x="1022" y="802"/>
                    <a:pt x="1081" y="802"/>
                  </a:cubicBezTo>
                  <a:cubicBezTo>
                    <a:pt x="1901" y="802"/>
                    <a:pt x="2728" y="1120"/>
                    <a:pt x="3359" y="1634"/>
                  </a:cubicBezTo>
                  <a:cubicBezTo>
                    <a:pt x="3309" y="1434"/>
                    <a:pt x="3259" y="1208"/>
                    <a:pt x="3134" y="1008"/>
                  </a:cubicBezTo>
                  <a:cubicBezTo>
                    <a:pt x="2908" y="557"/>
                    <a:pt x="2457" y="206"/>
                    <a:pt x="1981" y="55"/>
                  </a:cubicBezTo>
                  <a:cubicBezTo>
                    <a:pt x="1836" y="17"/>
                    <a:pt x="1685" y="0"/>
                    <a:pt x="1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804;p55">
              <a:extLst>
                <a:ext uri="{FF2B5EF4-FFF2-40B4-BE49-F238E27FC236}">
                  <a16:creationId xmlns:a16="http://schemas.microsoft.com/office/drawing/2014/main" id="{C90F2734-5FA8-B1F5-C782-E230BF0ED274}"/>
                </a:ext>
              </a:extLst>
            </p:cNvPr>
            <p:cNvSpPr/>
            <p:nvPr/>
          </p:nvSpPr>
          <p:spPr>
            <a:xfrm flipH="1">
              <a:off x="6439613" y="2187479"/>
              <a:ext cx="285534" cy="107625"/>
            </a:xfrm>
            <a:custGeom>
              <a:avLst/>
              <a:gdLst/>
              <a:ahLst/>
              <a:cxnLst/>
              <a:rect l="l" t="t" r="r" b="b"/>
              <a:pathLst>
                <a:path w="6492" h="2447" extrusionOk="0">
                  <a:moveTo>
                    <a:pt x="3895" y="0"/>
                  </a:moveTo>
                  <a:cubicBezTo>
                    <a:pt x="3581" y="0"/>
                    <a:pt x="3265" y="39"/>
                    <a:pt x="2958" y="115"/>
                  </a:cubicBezTo>
                  <a:cubicBezTo>
                    <a:pt x="2256" y="291"/>
                    <a:pt x="1604" y="642"/>
                    <a:pt x="1128" y="1068"/>
                  </a:cubicBezTo>
                  <a:cubicBezTo>
                    <a:pt x="627" y="1494"/>
                    <a:pt x="251" y="1970"/>
                    <a:pt x="0" y="2446"/>
                  </a:cubicBezTo>
                  <a:cubicBezTo>
                    <a:pt x="1003" y="2045"/>
                    <a:pt x="2105" y="1469"/>
                    <a:pt x="3233" y="1193"/>
                  </a:cubicBezTo>
                  <a:cubicBezTo>
                    <a:pt x="3721" y="1071"/>
                    <a:pt x="4218" y="1008"/>
                    <a:pt x="4708" y="1008"/>
                  </a:cubicBezTo>
                  <a:cubicBezTo>
                    <a:pt x="5326" y="1008"/>
                    <a:pt x="5932" y="1109"/>
                    <a:pt x="6491" y="1318"/>
                  </a:cubicBezTo>
                  <a:cubicBezTo>
                    <a:pt x="6241" y="842"/>
                    <a:pt x="5714" y="416"/>
                    <a:pt x="5063" y="191"/>
                  </a:cubicBezTo>
                  <a:cubicBezTo>
                    <a:pt x="4696" y="64"/>
                    <a:pt x="4298" y="0"/>
                    <a:pt x="3895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805;p55">
              <a:extLst>
                <a:ext uri="{FF2B5EF4-FFF2-40B4-BE49-F238E27FC236}">
                  <a16:creationId xmlns:a16="http://schemas.microsoft.com/office/drawing/2014/main" id="{586B4538-13CC-DC97-9EC7-E52BB6918C2D}"/>
                </a:ext>
              </a:extLst>
            </p:cNvPr>
            <p:cNvSpPr/>
            <p:nvPr/>
          </p:nvSpPr>
          <p:spPr>
            <a:xfrm flipH="1">
              <a:off x="7420668" y="2350168"/>
              <a:ext cx="1213697" cy="458606"/>
            </a:xfrm>
            <a:custGeom>
              <a:avLst/>
              <a:gdLst/>
              <a:ahLst/>
              <a:cxnLst/>
              <a:rect l="l" t="t" r="r" b="b"/>
              <a:pathLst>
                <a:path w="27595" h="10427" extrusionOk="0">
                  <a:moveTo>
                    <a:pt x="6918" y="0"/>
                  </a:moveTo>
                  <a:lnTo>
                    <a:pt x="6742" y="126"/>
                  </a:lnTo>
                  <a:cubicBezTo>
                    <a:pt x="3484" y="2757"/>
                    <a:pt x="1128" y="6366"/>
                    <a:pt x="0" y="10427"/>
                  </a:cubicBezTo>
                  <a:lnTo>
                    <a:pt x="27595" y="10427"/>
                  </a:lnTo>
                  <a:lnTo>
                    <a:pt x="25940" y="3459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806;p55">
              <a:extLst>
                <a:ext uri="{FF2B5EF4-FFF2-40B4-BE49-F238E27FC236}">
                  <a16:creationId xmlns:a16="http://schemas.microsoft.com/office/drawing/2014/main" id="{8CDC9D07-00E4-9AD6-4ABC-0E28918C5470}"/>
                </a:ext>
              </a:extLst>
            </p:cNvPr>
            <p:cNvSpPr/>
            <p:nvPr/>
          </p:nvSpPr>
          <p:spPr>
            <a:xfrm flipH="1">
              <a:off x="7482422" y="2350168"/>
              <a:ext cx="874152" cy="310297"/>
            </a:xfrm>
            <a:custGeom>
              <a:avLst/>
              <a:gdLst/>
              <a:ahLst/>
              <a:cxnLst/>
              <a:rect l="l" t="t" r="r" b="b"/>
              <a:pathLst>
                <a:path w="19875" h="7055" extrusionOk="0">
                  <a:moveTo>
                    <a:pt x="602" y="0"/>
                  </a:moveTo>
                  <a:lnTo>
                    <a:pt x="0" y="477"/>
                  </a:lnTo>
                  <a:lnTo>
                    <a:pt x="2005" y="3359"/>
                  </a:lnTo>
                  <a:cubicBezTo>
                    <a:pt x="3409" y="5389"/>
                    <a:pt x="5639" y="6642"/>
                    <a:pt x="8095" y="6767"/>
                  </a:cubicBezTo>
                  <a:lnTo>
                    <a:pt x="13309" y="7043"/>
                  </a:lnTo>
                  <a:cubicBezTo>
                    <a:pt x="13459" y="7051"/>
                    <a:pt x="13610" y="7055"/>
                    <a:pt x="13760" y="7055"/>
                  </a:cubicBezTo>
                  <a:cubicBezTo>
                    <a:pt x="16054" y="7055"/>
                    <a:pt x="18252" y="6160"/>
                    <a:pt x="19875" y="4537"/>
                  </a:cubicBezTo>
                  <a:lnTo>
                    <a:pt x="19624" y="3459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807;p55">
              <a:extLst>
                <a:ext uri="{FF2B5EF4-FFF2-40B4-BE49-F238E27FC236}">
                  <a16:creationId xmlns:a16="http://schemas.microsoft.com/office/drawing/2014/main" id="{6D5F3543-E2D9-11F6-2FEF-2D54188B6D24}"/>
                </a:ext>
              </a:extLst>
            </p:cNvPr>
            <p:cNvSpPr/>
            <p:nvPr/>
          </p:nvSpPr>
          <p:spPr>
            <a:xfrm flipH="1">
              <a:off x="7306016" y="2662749"/>
              <a:ext cx="248105" cy="155962"/>
            </a:xfrm>
            <a:custGeom>
              <a:avLst/>
              <a:gdLst/>
              <a:ahLst/>
              <a:cxnLst/>
              <a:rect l="l" t="t" r="r" b="b"/>
              <a:pathLst>
                <a:path w="5641" h="3546" extrusionOk="0">
                  <a:moveTo>
                    <a:pt x="2965" y="1"/>
                  </a:moveTo>
                  <a:cubicBezTo>
                    <a:pt x="2176" y="1"/>
                    <a:pt x="1380" y="330"/>
                    <a:pt x="853" y="914"/>
                  </a:cubicBezTo>
                  <a:cubicBezTo>
                    <a:pt x="377" y="1415"/>
                    <a:pt x="126" y="2041"/>
                    <a:pt x="1" y="2718"/>
                  </a:cubicBezTo>
                  <a:cubicBezTo>
                    <a:pt x="327" y="2192"/>
                    <a:pt x="778" y="1741"/>
                    <a:pt x="1329" y="1440"/>
                  </a:cubicBezTo>
                  <a:cubicBezTo>
                    <a:pt x="1767" y="1203"/>
                    <a:pt x="2266" y="1078"/>
                    <a:pt x="2764" y="1078"/>
                  </a:cubicBezTo>
                  <a:cubicBezTo>
                    <a:pt x="3320" y="1078"/>
                    <a:pt x="3874" y="1234"/>
                    <a:pt x="4337" y="1565"/>
                  </a:cubicBezTo>
                  <a:cubicBezTo>
                    <a:pt x="4963" y="1991"/>
                    <a:pt x="5389" y="2768"/>
                    <a:pt x="5440" y="3545"/>
                  </a:cubicBezTo>
                  <a:cubicBezTo>
                    <a:pt x="5565" y="3169"/>
                    <a:pt x="5640" y="2793"/>
                    <a:pt x="5590" y="2417"/>
                  </a:cubicBezTo>
                  <a:cubicBezTo>
                    <a:pt x="5540" y="1365"/>
                    <a:pt x="4738" y="412"/>
                    <a:pt x="3735" y="112"/>
                  </a:cubicBezTo>
                  <a:cubicBezTo>
                    <a:pt x="3486" y="37"/>
                    <a:pt x="3226" y="1"/>
                    <a:pt x="2965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808;p55">
              <a:extLst>
                <a:ext uri="{FF2B5EF4-FFF2-40B4-BE49-F238E27FC236}">
                  <a16:creationId xmlns:a16="http://schemas.microsoft.com/office/drawing/2014/main" id="{039E6D71-3023-D809-9B60-0564DAD06BA1}"/>
                </a:ext>
              </a:extLst>
            </p:cNvPr>
            <p:cNvSpPr/>
            <p:nvPr/>
          </p:nvSpPr>
          <p:spPr>
            <a:xfrm flipH="1">
              <a:off x="7314856" y="2710162"/>
              <a:ext cx="243663" cy="228665"/>
            </a:xfrm>
            <a:custGeom>
              <a:avLst/>
              <a:gdLst/>
              <a:ahLst/>
              <a:cxnLst/>
              <a:rect l="l" t="t" r="r" b="b"/>
              <a:pathLst>
                <a:path w="5540" h="5199" extrusionOk="0">
                  <a:moveTo>
                    <a:pt x="2874" y="0"/>
                  </a:moveTo>
                  <a:cubicBezTo>
                    <a:pt x="2379" y="0"/>
                    <a:pt x="1879" y="125"/>
                    <a:pt x="1429" y="362"/>
                  </a:cubicBezTo>
                  <a:cubicBezTo>
                    <a:pt x="878" y="663"/>
                    <a:pt x="427" y="1114"/>
                    <a:pt x="101" y="1640"/>
                  </a:cubicBezTo>
                  <a:cubicBezTo>
                    <a:pt x="51" y="1916"/>
                    <a:pt x="26" y="2166"/>
                    <a:pt x="26" y="2442"/>
                  </a:cubicBezTo>
                  <a:cubicBezTo>
                    <a:pt x="1" y="3369"/>
                    <a:pt x="226" y="4297"/>
                    <a:pt x="477" y="5199"/>
                  </a:cubicBezTo>
                  <a:lnTo>
                    <a:pt x="2306" y="2893"/>
                  </a:lnTo>
                  <a:lnTo>
                    <a:pt x="3334" y="5199"/>
                  </a:lnTo>
                  <a:cubicBezTo>
                    <a:pt x="3936" y="4698"/>
                    <a:pt x="4537" y="4146"/>
                    <a:pt x="4988" y="3520"/>
                  </a:cubicBezTo>
                  <a:cubicBezTo>
                    <a:pt x="5214" y="3194"/>
                    <a:pt x="5414" y="2843"/>
                    <a:pt x="5540" y="2467"/>
                  </a:cubicBezTo>
                  <a:cubicBezTo>
                    <a:pt x="5489" y="1690"/>
                    <a:pt x="5063" y="913"/>
                    <a:pt x="4437" y="487"/>
                  </a:cubicBezTo>
                  <a:cubicBezTo>
                    <a:pt x="3974" y="156"/>
                    <a:pt x="3427" y="0"/>
                    <a:pt x="28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809;p55">
              <a:extLst>
                <a:ext uri="{FF2B5EF4-FFF2-40B4-BE49-F238E27FC236}">
                  <a16:creationId xmlns:a16="http://schemas.microsoft.com/office/drawing/2014/main" id="{50916A67-AEE9-4DB5-49B3-28778F8D2140}"/>
                </a:ext>
              </a:extLst>
            </p:cNvPr>
            <p:cNvSpPr/>
            <p:nvPr/>
          </p:nvSpPr>
          <p:spPr>
            <a:xfrm flipH="1">
              <a:off x="7975158" y="2663101"/>
              <a:ext cx="327406" cy="134630"/>
            </a:xfrm>
            <a:custGeom>
              <a:avLst/>
              <a:gdLst/>
              <a:ahLst/>
              <a:cxnLst/>
              <a:rect l="l" t="t" r="r" b="b"/>
              <a:pathLst>
                <a:path w="7444" h="3061" extrusionOk="0">
                  <a:moveTo>
                    <a:pt x="5672" y="0"/>
                  </a:moveTo>
                  <a:cubicBezTo>
                    <a:pt x="5612" y="0"/>
                    <a:pt x="5550" y="1"/>
                    <a:pt x="5489" y="3"/>
                  </a:cubicBezTo>
                  <a:cubicBezTo>
                    <a:pt x="4762" y="3"/>
                    <a:pt x="3985" y="129"/>
                    <a:pt x="3258" y="404"/>
                  </a:cubicBezTo>
                  <a:cubicBezTo>
                    <a:pt x="2532" y="680"/>
                    <a:pt x="1855" y="1056"/>
                    <a:pt x="1278" y="1532"/>
                  </a:cubicBezTo>
                  <a:cubicBezTo>
                    <a:pt x="727" y="2008"/>
                    <a:pt x="276" y="2535"/>
                    <a:pt x="0" y="3061"/>
                  </a:cubicBezTo>
                  <a:cubicBezTo>
                    <a:pt x="1128" y="2635"/>
                    <a:pt x="2381" y="2058"/>
                    <a:pt x="3685" y="1582"/>
                  </a:cubicBezTo>
                  <a:cubicBezTo>
                    <a:pt x="4988" y="1106"/>
                    <a:pt x="6316" y="730"/>
                    <a:pt x="7444" y="329"/>
                  </a:cubicBezTo>
                  <a:cubicBezTo>
                    <a:pt x="6939" y="123"/>
                    <a:pt x="6329" y="0"/>
                    <a:pt x="5672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810;p55">
              <a:extLst>
                <a:ext uri="{FF2B5EF4-FFF2-40B4-BE49-F238E27FC236}">
                  <a16:creationId xmlns:a16="http://schemas.microsoft.com/office/drawing/2014/main" id="{4DC0EDE6-3299-DAB5-A54D-F9DCBFA45C42}"/>
                </a:ext>
              </a:extLst>
            </p:cNvPr>
            <p:cNvSpPr/>
            <p:nvPr/>
          </p:nvSpPr>
          <p:spPr>
            <a:xfrm flipH="1">
              <a:off x="7306016" y="2662749"/>
              <a:ext cx="248105" cy="155962"/>
            </a:xfrm>
            <a:custGeom>
              <a:avLst/>
              <a:gdLst/>
              <a:ahLst/>
              <a:cxnLst/>
              <a:rect l="l" t="t" r="r" b="b"/>
              <a:pathLst>
                <a:path w="5641" h="3546" extrusionOk="0">
                  <a:moveTo>
                    <a:pt x="2965" y="1"/>
                  </a:moveTo>
                  <a:cubicBezTo>
                    <a:pt x="2176" y="1"/>
                    <a:pt x="1380" y="330"/>
                    <a:pt x="853" y="914"/>
                  </a:cubicBezTo>
                  <a:cubicBezTo>
                    <a:pt x="377" y="1415"/>
                    <a:pt x="126" y="2041"/>
                    <a:pt x="1" y="2718"/>
                  </a:cubicBezTo>
                  <a:cubicBezTo>
                    <a:pt x="327" y="2192"/>
                    <a:pt x="778" y="1741"/>
                    <a:pt x="1329" y="1440"/>
                  </a:cubicBezTo>
                  <a:cubicBezTo>
                    <a:pt x="1767" y="1203"/>
                    <a:pt x="2266" y="1078"/>
                    <a:pt x="2764" y="1078"/>
                  </a:cubicBezTo>
                  <a:cubicBezTo>
                    <a:pt x="3320" y="1078"/>
                    <a:pt x="3874" y="1234"/>
                    <a:pt x="4337" y="1565"/>
                  </a:cubicBezTo>
                  <a:cubicBezTo>
                    <a:pt x="4963" y="1991"/>
                    <a:pt x="5389" y="2768"/>
                    <a:pt x="5440" y="3545"/>
                  </a:cubicBezTo>
                  <a:cubicBezTo>
                    <a:pt x="5565" y="3169"/>
                    <a:pt x="5640" y="2793"/>
                    <a:pt x="5590" y="2417"/>
                  </a:cubicBezTo>
                  <a:cubicBezTo>
                    <a:pt x="5540" y="1365"/>
                    <a:pt x="4738" y="412"/>
                    <a:pt x="3735" y="112"/>
                  </a:cubicBezTo>
                  <a:cubicBezTo>
                    <a:pt x="3486" y="37"/>
                    <a:pt x="3226" y="1"/>
                    <a:pt x="29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811;p55">
              <a:extLst>
                <a:ext uri="{FF2B5EF4-FFF2-40B4-BE49-F238E27FC236}">
                  <a16:creationId xmlns:a16="http://schemas.microsoft.com/office/drawing/2014/main" id="{38347998-28E0-14D3-D9BA-2DFBC36DC4FB}"/>
                </a:ext>
              </a:extLst>
            </p:cNvPr>
            <p:cNvSpPr/>
            <p:nvPr/>
          </p:nvSpPr>
          <p:spPr>
            <a:xfrm flipH="1">
              <a:off x="7899070" y="2662749"/>
              <a:ext cx="248061" cy="155962"/>
            </a:xfrm>
            <a:custGeom>
              <a:avLst/>
              <a:gdLst/>
              <a:ahLst/>
              <a:cxnLst/>
              <a:rect l="l" t="t" r="r" b="b"/>
              <a:pathLst>
                <a:path w="5640" h="3546" extrusionOk="0">
                  <a:moveTo>
                    <a:pt x="2675" y="1"/>
                  </a:moveTo>
                  <a:cubicBezTo>
                    <a:pt x="2414" y="1"/>
                    <a:pt x="2154" y="37"/>
                    <a:pt x="1905" y="112"/>
                  </a:cubicBezTo>
                  <a:cubicBezTo>
                    <a:pt x="902" y="412"/>
                    <a:pt x="100" y="1365"/>
                    <a:pt x="25" y="2417"/>
                  </a:cubicBezTo>
                  <a:cubicBezTo>
                    <a:pt x="0" y="2793"/>
                    <a:pt x="75" y="3169"/>
                    <a:pt x="201" y="3545"/>
                  </a:cubicBezTo>
                  <a:cubicBezTo>
                    <a:pt x="251" y="2768"/>
                    <a:pt x="677" y="1991"/>
                    <a:pt x="1303" y="1565"/>
                  </a:cubicBezTo>
                  <a:cubicBezTo>
                    <a:pt x="1753" y="1234"/>
                    <a:pt x="2301" y="1078"/>
                    <a:pt x="2858" y="1078"/>
                  </a:cubicBezTo>
                  <a:cubicBezTo>
                    <a:pt x="3356" y="1078"/>
                    <a:pt x="3861" y="1203"/>
                    <a:pt x="4311" y="1440"/>
                  </a:cubicBezTo>
                  <a:cubicBezTo>
                    <a:pt x="4862" y="1741"/>
                    <a:pt x="5313" y="2192"/>
                    <a:pt x="5639" y="2718"/>
                  </a:cubicBezTo>
                  <a:cubicBezTo>
                    <a:pt x="5514" y="2041"/>
                    <a:pt x="5263" y="1415"/>
                    <a:pt x="4787" y="914"/>
                  </a:cubicBezTo>
                  <a:cubicBezTo>
                    <a:pt x="4260" y="330"/>
                    <a:pt x="3464" y="1"/>
                    <a:pt x="2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812;p55">
              <a:extLst>
                <a:ext uri="{FF2B5EF4-FFF2-40B4-BE49-F238E27FC236}">
                  <a16:creationId xmlns:a16="http://schemas.microsoft.com/office/drawing/2014/main" id="{5FF62C6D-F848-1248-9A00-B8BDFAA755AF}"/>
                </a:ext>
              </a:extLst>
            </p:cNvPr>
            <p:cNvSpPr/>
            <p:nvPr/>
          </p:nvSpPr>
          <p:spPr>
            <a:xfrm flipH="1">
              <a:off x="7899070" y="2662749"/>
              <a:ext cx="248061" cy="155962"/>
            </a:xfrm>
            <a:custGeom>
              <a:avLst/>
              <a:gdLst/>
              <a:ahLst/>
              <a:cxnLst/>
              <a:rect l="l" t="t" r="r" b="b"/>
              <a:pathLst>
                <a:path w="5640" h="3546" extrusionOk="0">
                  <a:moveTo>
                    <a:pt x="2675" y="1"/>
                  </a:moveTo>
                  <a:cubicBezTo>
                    <a:pt x="2414" y="1"/>
                    <a:pt x="2154" y="37"/>
                    <a:pt x="1905" y="112"/>
                  </a:cubicBezTo>
                  <a:cubicBezTo>
                    <a:pt x="902" y="412"/>
                    <a:pt x="100" y="1365"/>
                    <a:pt x="25" y="2417"/>
                  </a:cubicBezTo>
                  <a:cubicBezTo>
                    <a:pt x="0" y="2793"/>
                    <a:pt x="75" y="3169"/>
                    <a:pt x="201" y="3545"/>
                  </a:cubicBezTo>
                  <a:cubicBezTo>
                    <a:pt x="251" y="2768"/>
                    <a:pt x="677" y="1991"/>
                    <a:pt x="1303" y="1565"/>
                  </a:cubicBezTo>
                  <a:cubicBezTo>
                    <a:pt x="1753" y="1234"/>
                    <a:pt x="2301" y="1078"/>
                    <a:pt x="2858" y="1078"/>
                  </a:cubicBezTo>
                  <a:cubicBezTo>
                    <a:pt x="3356" y="1078"/>
                    <a:pt x="3861" y="1203"/>
                    <a:pt x="4311" y="1440"/>
                  </a:cubicBezTo>
                  <a:cubicBezTo>
                    <a:pt x="4862" y="1741"/>
                    <a:pt x="5313" y="2192"/>
                    <a:pt x="5639" y="2718"/>
                  </a:cubicBezTo>
                  <a:cubicBezTo>
                    <a:pt x="5514" y="2041"/>
                    <a:pt x="5263" y="1415"/>
                    <a:pt x="4787" y="914"/>
                  </a:cubicBezTo>
                  <a:cubicBezTo>
                    <a:pt x="4260" y="330"/>
                    <a:pt x="3464" y="1"/>
                    <a:pt x="2675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813;p55">
              <a:extLst>
                <a:ext uri="{FF2B5EF4-FFF2-40B4-BE49-F238E27FC236}">
                  <a16:creationId xmlns:a16="http://schemas.microsoft.com/office/drawing/2014/main" id="{EAA1D07E-11F4-B7FD-880C-609C4288B0AE}"/>
                </a:ext>
              </a:extLst>
            </p:cNvPr>
            <p:cNvSpPr/>
            <p:nvPr/>
          </p:nvSpPr>
          <p:spPr>
            <a:xfrm flipH="1">
              <a:off x="7894672" y="2710162"/>
              <a:ext cx="243663" cy="228665"/>
            </a:xfrm>
            <a:custGeom>
              <a:avLst/>
              <a:gdLst/>
              <a:ahLst/>
              <a:cxnLst/>
              <a:rect l="l" t="t" r="r" b="b"/>
              <a:pathLst>
                <a:path w="5540" h="5199" extrusionOk="0">
                  <a:moveTo>
                    <a:pt x="2658" y="0"/>
                  </a:moveTo>
                  <a:cubicBezTo>
                    <a:pt x="2101" y="0"/>
                    <a:pt x="1553" y="156"/>
                    <a:pt x="1103" y="487"/>
                  </a:cubicBezTo>
                  <a:cubicBezTo>
                    <a:pt x="477" y="913"/>
                    <a:pt x="51" y="1690"/>
                    <a:pt x="1" y="2467"/>
                  </a:cubicBezTo>
                  <a:cubicBezTo>
                    <a:pt x="126" y="2843"/>
                    <a:pt x="326" y="3194"/>
                    <a:pt x="552" y="3520"/>
                  </a:cubicBezTo>
                  <a:cubicBezTo>
                    <a:pt x="1003" y="4146"/>
                    <a:pt x="1605" y="4698"/>
                    <a:pt x="2206" y="5199"/>
                  </a:cubicBezTo>
                  <a:lnTo>
                    <a:pt x="3234" y="2893"/>
                  </a:lnTo>
                  <a:lnTo>
                    <a:pt x="5063" y="5199"/>
                  </a:lnTo>
                  <a:cubicBezTo>
                    <a:pt x="5314" y="4297"/>
                    <a:pt x="5540" y="3369"/>
                    <a:pt x="5514" y="2442"/>
                  </a:cubicBezTo>
                  <a:cubicBezTo>
                    <a:pt x="5514" y="2166"/>
                    <a:pt x="5489" y="1916"/>
                    <a:pt x="5439" y="1640"/>
                  </a:cubicBezTo>
                  <a:cubicBezTo>
                    <a:pt x="5113" y="1114"/>
                    <a:pt x="4662" y="663"/>
                    <a:pt x="4111" y="362"/>
                  </a:cubicBezTo>
                  <a:cubicBezTo>
                    <a:pt x="3661" y="125"/>
                    <a:pt x="3156" y="0"/>
                    <a:pt x="26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814;p55">
              <a:extLst>
                <a:ext uri="{FF2B5EF4-FFF2-40B4-BE49-F238E27FC236}">
                  <a16:creationId xmlns:a16="http://schemas.microsoft.com/office/drawing/2014/main" id="{C2DECB4A-25F9-FA9D-E979-E911E4A179FD}"/>
                </a:ext>
              </a:extLst>
            </p:cNvPr>
            <p:cNvSpPr/>
            <p:nvPr/>
          </p:nvSpPr>
          <p:spPr>
            <a:xfrm flipH="1">
              <a:off x="7231070" y="1610522"/>
              <a:ext cx="334047" cy="241464"/>
            </a:xfrm>
            <a:custGeom>
              <a:avLst/>
              <a:gdLst/>
              <a:ahLst/>
              <a:cxnLst/>
              <a:rect l="l" t="t" r="r" b="b"/>
              <a:pathLst>
                <a:path w="7595" h="5490" extrusionOk="0">
                  <a:moveTo>
                    <a:pt x="3459" y="0"/>
                  </a:moveTo>
                  <a:cubicBezTo>
                    <a:pt x="2757" y="0"/>
                    <a:pt x="2055" y="226"/>
                    <a:pt x="1504" y="702"/>
                  </a:cubicBezTo>
                  <a:lnTo>
                    <a:pt x="0" y="1955"/>
                  </a:lnTo>
                  <a:lnTo>
                    <a:pt x="2857" y="5489"/>
                  </a:lnTo>
                  <a:lnTo>
                    <a:pt x="7594" y="577"/>
                  </a:lnTo>
                  <a:lnTo>
                    <a:pt x="7519" y="502"/>
                  </a:lnTo>
                  <a:cubicBezTo>
                    <a:pt x="7143" y="176"/>
                    <a:pt x="6642" y="0"/>
                    <a:pt x="6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815;p55">
              <a:extLst>
                <a:ext uri="{FF2B5EF4-FFF2-40B4-BE49-F238E27FC236}">
                  <a16:creationId xmlns:a16="http://schemas.microsoft.com/office/drawing/2014/main" id="{E46A87CC-C580-5A2B-E331-9630A5426F1D}"/>
                </a:ext>
              </a:extLst>
            </p:cNvPr>
            <p:cNvSpPr/>
            <p:nvPr/>
          </p:nvSpPr>
          <p:spPr>
            <a:xfrm flipH="1">
              <a:off x="7115354" y="1635855"/>
              <a:ext cx="250260" cy="203991"/>
            </a:xfrm>
            <a:custGeom>
              <a:avLst/>
              <a:gdLst/>
              <a:ahLst/>
              <a:cxnLst/>
              <a:rect l="l" t="t" r="r" b="b"/>
              <a:pathLst>
                <a:path w="5690" h="4638" extrusionOk="0">
                  <a:moveTo>
                    <a:pt x="3058" y="1"/>
                  </a:moveTo>
                  <a:lnTo>
                    <a:pt x="1" y="3159"/>
                  </a:lnTo>
                  <a:lnTo>
                    <a:pt x="1053" y="3810"/>
                  </a:lnTo>
                  <a:cubicBezTo>
                    <a:pt x="1905" y="4337"/>
                    <a:pt x="2883" y="4637"/>
                    <a:pt x="3885" y="4637"/>
                  </a:cubicBezTo>
                  <a:lnTo>
                    <a:pt x="4813" y="4637"/>
                  </a:lnTo>
                  <a:cubicBezTo>
                    <a:pt x="5364" y="4637"/>
                    <a:pt x="5690" y="4011"/>
                    <a:pt x="5389" y="3560"/>
                  </a:cubicBezTo>
                  <a:lnTo>
                    <a:pt x="30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816;p55">
              <a:extLst>
                <a:ext uri="{FF2B5EF4-FFF2-40B4-BE49-F238E27FC236}">
                  <a16:creationId xmlns:a16="http://schemas.microsoft.com/office/drawing/2014/main" id="{2BEC34BC-6EBA-080C-D2A5-2C8201FA3019}"/>
                </a:ext>
              </a:extLst>
            </p:cNvPr>
            <p:cNvSpPr/>
            <p:nvPr/>
          </p:nvSpPr>
          <p:spPr>
            <a:xfrm flipH="1">
              <a:off x="7231072" y="1635855"/>
              <a:ext cx="134542" cy="167617"/>
            </a:xfrm>
            <a:custGeom>
              <a:avLst/>
              <a:gdLst/>
              <a:ahLst/>
              <a:cxnLst/>
              <a:rect l="l" t="t" r="r" b="b"/>
              <a:pathLst>
                <a:path w="3059" h="3811" extrusionOk="0">
                  <a:moveTo>
                    <a:pt x="3058" y="1"/>
                  </a:moveTo>
                  <a:lnTo>
                    <a:pt x="1" y="3159"/>
                  </a:lnTo>
                  <a:lnTo>
                    <a:pt x="1053" y="3810"/>
                  </a:lnTo>
                  <a:lnTo>
                    <a:pt x="3058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817;p55">
              <a:extLst>
                <a:ext uri="{FF2B5EF4-FFF2-40B4-BE49-F238E27FC236}">
                  <a16:creationId xmlns:a16="http://schemas.microsoft.com/office/drawing/2014/main" id="{8B59990B-EA5A-6285-0E0A-E6F3262C653F}"/>
                </a:ext>
              </a:extLst>
            </p:cNvPr>
            <p:cNvSpPr/>
            <p:nvPr/>
          </p:nvSpPr>
          <p:spPr>
            <a:xfrm flipH="1">
              <a:off x="8227573" y="1565308"/>
              <a:ext cx="134542" cy="233767"/>
            </a:xfrm>
            <a:custGeom>
              <a:avLst/>
              <a:gdLst/>
              <a:ahLst/>
              <a:cxnLst/>
              <a:rect l="l" t="t" r="r" b="b"/>
              <a:pathLst>
                <a:path w="3059" h="5315" extrusionOk="0">
                  <a:moveTo>
                    <a:pt x="3059" y="1"/>
                  </a:moveTo>
                  <a:lnTo>
                    <a:pt x="1" y="4186"/>
                  </a:lnTo>
                  <a:lnTo>
                    <a:pt x="728" y="5314"/>
                  </a:lnTo>
                  <a:cubicBezTo>
                    <a:pt x="1104" y="4888"/>
                    <a:pt x="1404" y="4412"/>
                    <a:pt x="1605" y="3885"/>
                  </a:cubicBezTo>
                  <a:lnTo>
                    <a:pt x="3059" y="1"/>
                  </a:ln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818;p55">
              <a:extLst>
                <a:ext uri="{FF2B5EF4-FFF2-40B4-BE49-F238E27FC236}">
                  <a16:creationId xmlns:a16="http://schemas.microsoft.com/office/drawing/2014/main" id="{00C47018-4B1D-7B9A-28B0-29EF55C826F1}"/>
                </a:ext>
              </a:extLst>
            </p:cNvPr>
            <p:cNvSpPr/>
            <p:nvPr/>
          </p:nvSpPr>
          <p:spPr>
            <a:xfrm flipH="1">
              <a:off x="8084279" y="1565308"/>
              <a:ext cx="245862" cy="286678"/>
            </a:xfrm>
            <a:custGeom>
              <a:avLst/>
              <a:gdLst/>
              <a:ahLst/>
              <a:cxnLst/>
              <a:rect l="l" t="t" r="r" b="b"/>
              <a:pathLst>
                <a:path w="5590" h="6518" extrusionOk="0">
                  <a:moveTo>
                    <a:pt x="2332" y="1"/>
                  </a:moveTo>
                  <a:lnTo>
                    <a:pt x="878" y="3885"/>
                  </a:lnTo>
                  <a:cubicBezTo>
                    <a:pt x="677" y="4412"/>
                    <a:pt x="377" y="4888"/>
                    <a:pt x="1" y="5314"/>
                  </a:cubicBezTo>
                  <a:lnTo>
                    <a:pt x="778" y="6517"/>
                  </a:lnTo>
                  <a:lnTo>
                    <a:pt x="5590" y="2382"/>
                  </a:lnTo>
                  <a:lnTo>
                    <a:pt x="23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819;p55">
              <a:extLst>
                <a:ext uri="{FF2B5EF4-FFF2-40B4-BE49-F238E27FC236}">
                  <a16:creationId xmlns:a16="http://schemas.microsoft.com/office/drawing/2014/main" id="{351FA6A9-9891-58E4-6B7E-9A1948CCA54C}"/>
                </a:ext>
              </a:extLst>
            </p:cNvPr>
            <p:cNvSpPr/>
            <p:nvPr/>
          </p:nvSpPr>
          <p:spPr>
            <a:xfrm flipH="1">
              <a:off x="8227571" y="1543625"/>
              <a:ext cx="441584" cy="316190"/>
            </a:xfrm>
            <a:custGeom>
              <a:avLst/>
              <a:gdLst/>
              <a:ahLst/>
              <a:cxnLst/>
              <a:rect l="l" t="t" r="r" b="b"/>
              <a:pathLst>
                <a:path w="10040" h="7189" extrusionOk="0">
                  <a:moveTo>
                    <a:pt x="8482" y="0"/>
                  </a:moveTo>
                  <a:cubicBezTo>
                    <a:pt x="8383" y="0"/>
                    <a:pt x="8284" y="6"/>
                    <a:pt x="8185" y="18"/>
                  </a:cubicBezTo>
                  <a:lnTo>
                    <a:pt x="5578" y="368"/>
                  </a:lnTo>
                  <a:cubicBezTo>
                    <a:pt x="4200" y="544"/>
                    <a:pt x="2972" y="1371"/>
                    <a:pt x="2270" y="2574"/>
                  </a:cubicBezTo>
                  <a:lnTo>
                    <a:pt x="290" y="6083"/>
                  </a:lnTo>
                  <a:cubicBezTo>
                    <a:pt x="1" y="6589"/>
                    <a:pt x="361" y="7188"/>
                    <a:pt x="902" y="7188"/>
                  </a:cubicBezTo>
                  <a:cubicBezTo>
                    <a:pt x="923" y="7188"/>
                    <a:pt x="945" y="7187"/>
                    <a:pt x="967" y="7186"/>
                  </a:cubicBezTo>
                  <a:lnTo>
                    <a:pt x="2897" y="7010"/>
                  </a:lnTo>
                  <a:cubicBezTo>
                    <a:pt x="5127" y="6810"/>
                    <a:pt x="7132" y="5531"/>
                    <a:pt x="8260" y="3576"/>
                  </a:cubicBezTo>
                  <a:lnTo>
                    <a:pt x="10040" y="494"/>
                  </a:lnTo>
                  <a:cubicBezTo>
                    <a:pt x="9572" y="175"/>
                    <a:pt x="9033" y="0"/>
                    <a:pt x="8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820;p55">
              <a:extLst>
                <a:ext uri="{FF2B5EF4-FFF2-40B4-BE49-F238E27FC236}">
                  <a16:creationId xmlns:a16="http://schemas.microsoft.com/office/drawing/2014/main" id="{0F00B7EB-507B-43FE-EA08-C552634B2E5A}"/>
                </a:ext>
              </a:extLst>
            </p:cNvPr>
            <p:cNvSpPr/>
            <p:nvPr/>
          </p:nvSpPr>
          <p:spPr>
            <a:xfrm flipH="1">
              <a:off x="7361162" y="1635504"/>
              <a:ext cx="1039526" cy="959654"/>
            </a:xfrm>
            <a:custGeom>
              <a:avLst/>
              <a:gdLst/>
              <a:ahLst/>
              <a:cxnLst/>
              <a:rect l="l" t="t" r="r" b="b"/>
              <a:pathLst>
                <a:path w="23635" h="21819" extrusionOk="0">
                  <a:moveTo>
                    <a:pt x="7759" y="1"/>
                  </a:moveTo>
                  <a:cubicBezTo>
                    <a:pt x="6059" y="1"/>
                    <a:pt x="4457" y="838"/>
                    <a:pt x="3484" y="2214"/>
                  </a:cubicBezTo>
                  <a:lnTo>
                    <a:pt x="2783" y="3192"/>
                  </a:lnTo>
                  <a:cubicBezTo>
                    <a:pt x="1830" y="4520"/>
                    <a:pt x="1504" y="6224"/>
                    <a:pt x="1905" y="7828"/>
                  </a:cubicBezTo>
                  <a:lnTo>
                    <a:pt x="2131" y="8831"/>
                  </a:lnTo>
                  <a:cubicBezTo>
                    <a:pt x="2306" y="9483"/>
                    <a:pt x="2206" y="10159"/>
                    <a:pt x="1855" y="10736"/>
                  </a:cubicBezTo>
                  <a:lnTo>
                    <a:pt x="978" y="12164"/>
                  </a:lnTo>
                  <a:cubicBezTo>
                    <a:pt x="1" y="13818"/>
                    <a:pt x="201" y="15949"/>
                    <a:pt x="1504" y="17377"/>
                  </a:cubicBezTo>
                  <a:lnTo>
                    <a:pt x="2833" y="18856"/>
                  </a:lnTo>
                  <a:cubicBezTo>
                    <a:pt x="4311" y="20485"/>
                    <a:pt x="6417" y="21463"/>
                    <a:pt x="8622" y="21538"/>
                  </a:cubicBezTo>
                  <a:lnTo>
                    <a:pt x="17169" y="21813"/>
                  </a:lnTo>
                  <a:cubicBezTo>
                    <a:pt x="17252" y="21817"/>
                    <a:pt x="17336" y="21819"/>
                    <a:pt x="17420" y="21819"/>
                  </a:cubicBezTo>
                  <a:cubicBezTo>
                    <a:pt x="19162" y="21819"/>
                    <a:pt x="20860" y="21075"/>
                    <a:pt x="22056" y="19783"/>
                  </a:cubicBezTo>
                  <a:cubicBezTo>
                    <a:pt x="23259" y="18480"/>
                    <a:pt x="23635" y="16625"/>
                    <a:pt x="23008" y="14971"/>
                  </a:cubicBezTo>
                  <a:lnTo>
                    <a:pt x="22332" y="13117"/>
                  </a:lnTo>
                  <a:cubicBezTo>
                    <a:pt x="22106" y="12490"/>
                    <a:pt x="22031" y="11838"/>
                    <a:pt x="22156" y="11187"/>
                  </a:cubicBezTo>
                  <a:lnTo>
                    <a:pt x="22758" y="7778"/>
                  </a:lnTo>
                  <a:cubicBezTo>
                    <a:pt x="22958" y="6525"/>
                    <a:pt x="22683" y="5247"/>
                    <a:pt x="21981" y="4219"/>
                  </a:cubicBezTo>
                  <a:lnTo>
                    <a:pt x="20828" y="2515"/>
                  </a:lnTo>
                  <a:cubicBezTo>
                    <a:pt x="20001" y="1312"/>
                    <a:pt x="18647" y="560"/>
                    <a:pt x="17194" y="485"/>
                  </a:cubicBezTo>
                  <a:lnTo>
                    <a:pt x="8046" y="9"/>
                  </a:lnTo>
                  <a:cubicBezTo>
                    <a:pt x="7950" y="3"/>
                    <a:pt x="7854" y="1"/>
                    <a:pt x="7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821;p55">
              <a:extLst>
                <a:ext uri="{FF2B5EF4-FFF2-40B4-BE49-F238E27FC236}">
                  <a16:creationId xmlns:a16="http://schemas.microsoft.com/office/drawing/2014/main" id="{AE0B5EF5-4EC9-5BFA-0A3F-56AC351241FC}"/>
                </a:ext>
              </a:extLst>
            </p:cNvPr>
            <p:cNvSpPr/>
            <p:nvPr/>
          </p:nvSpPr>
          <p:spPr>
            <a:xfrm flipH="1">
              <a:off x="7626822" y="2015069"/>
              <a:ext cx="134498" cy="172016"/>
            </a:xfrm>
            <a:custGeom>
              <a:avLst/>
              <a:gdLst/>
              <a:ahLst/>
              <a:cxnLst/>
              <a:rect l="l" t="t" r="r" b="b"/>
              <a:pathLst>
                <a:path w="3058" h="3911" extrusionOk="0">
                  <a:moveTo>
                    <a:pt x="150" y="0"/>
                  </a:moveTo>
                  <a:lnTo>
                    <a:pt x="150" y="0"/>
                  </a:lnTo>
                  <a:cubicBezTo>
                    <a:pt x="0" y="1379"/>
                    <a:pt x="351" y="2782"/>
                    <a:pt x="1103" y="3910"/>
                  </a:cubicBezTo>
                  <a:lnTo>
                    <a:pt x="3058" y="3810"/>
                  </a:lnTo>
                  <a:cubicBezTo>
                    <a:pt x="1554" y="3108"/>
                    <a:pt x="426" y="1655"/>
                    <a:pt x="150" y="0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22;p55">
              <a:extLst>
                <a:ext uri="{FF2B5EF4-FFF2-40B4-BE49-F238E27FC236}">
                  <a16:creationId xmlns:a16="http://schemas.microsoft.com/office/drawing/2014/main" id="{D0C6BFD6-43D0-93BE-12E5-E8D1EF5ED31C}"/>
                </a:ext>
              </a:extLst>
            </p:cNvPr>
            <p:cNvSpPr/>
            <p:nvPr/>
          </p:nvSpPr>
          <p:spPr>
            <a:xfrm flipH="1">
              <a:off x="7525396" y="2170502"/>
              <a:ext cx="461904" cy="292132"/>
            </a:xfrm>
            <a:custGeom>
              <a:avLst/>
              <a:gdLst/>
              <a:ahLst/>
              <a:cxnLst/>
              <a:rect l="l" t="t" r="r" b="b"/>
              <a:pathLst>
                <a:path w="10502" h="6642" extrusionOk="0">
                  <a:moveTo>
                    <a:pt x="3334" y="0"/>
                  </a:moveTo>
                  <a:cubicBezTo>
                    <a:pt x="1504" y="0"/>
                    <a:pt x="0" y="1479"/>
                    <a:pt x="0" y="3309"/>
                  </a:cubicBezTo>
                  <a:cubicBezTo>
                    <a:pt x="0" y="5163"/>
                    <a:pt x="1504" y="6642"/>
                    <a:pt x="3334" y="6642"/>
                  </a:cubicBezTo>
                  <a:lnTo>
                    <a:pt x="7168" y="6642"/>
                  </a:lnTo>
                  <a:cubicBezTo>
                    <a:pt x="9023" y="6642"/>
                    <a:pt x="10502" y="5163"/>
                    <a:pt x="10502" y="3309"/>
                  </a:cubicBezTo>
                  <a:cubicBezTo>
                    <a:pt x="10502" y="1479"/>
                    <a:pt x="9023" y="0"/>
                    <a:pt x="7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23;p55">
              <a:extLst>
                <a:ext uri="{FF2B5EF4-FFF2-40B4-BE49-F238E27FC236}">
                  <a16:creationId xmlns:a16="http://schemas.microsoft.com/office/drawing/2014/main" id="{8F3E99ED-8148-EE4C-7C41-8FE3C54B610B}"/>
                </a:ext>
              </a:extLst>
            </p:cNvPr>
            <p:cNvSpPr/>
            <p:nvPr/>
          </p:nvSpPr>
          <p:spPr>
            <a:xfrm flipH="1">
              <a:off x="7800992" y="2233308"/>
              <a:ext cx="51855" cy="172016"/>
            </a:xfrm>
            <a:custGeom>
              <a:avLst/>
              <a:gdLst/>
              <a:ahLst/>
              <a:cxnLst/>
              <a:rect l="l" t="t" r="r" b="b"/>
              <a:pathLst>
                <a:path w="1179" h="3911" extrusionOk="0">
                  <a:moveTo>
                    <a:pt x="352" y="1"/>
                  </a:moveTo>
                  <a:cubicBezTo>
                    <a:pt x="226" y="1"/>
                    <a:pt x="101" y="26"/>
                    <a:pt x="1" y="76"/>
                  </a:cubicBezTo>
                  <a:cubicBezTo>
                    <a:pt x="277" y="201"/>
                    <a:pt x="477" y="477"/>
                    <a:pt x="477" y="828"/>
                  </a:cubicBezTo>
                  <a:lnTo>
                    <a:pt x="477" y="3084"/>
                  </a:lnTo>
                  <a:cubicBezTo>
                    <a:pt x="477" y="3409"/>
                    <a:pt x="277" y="3685"/>
                    <a:pt x="1" y="3810"/>
                  </a:cubicBezTo>
                  <a:cubicBezTo>
                    <a:pt x="101" y="3860"/>
                    <a:pt x="226" y="3911"/>
                    <a:pt x="352" y="3911"/>
                  </a:cubicBezTo>
                  <a:cubicBezTo>
                    <a:pt x="803" y="3911"/>
                    <a:pt x="1179" y="3535"/>
                    <a:pt x="1179" y="3084"/>
                  </a:cubicBezTo>
                  <a:lnTo>
                    <a:pt x="1179" y="828"/>
                  </a:lnTo>
                  <a:cubicBezTo>
                    <a:pt x="1179" y="352"/>
                    <a:pt x="803" y="1"/>
                    <a:pt x="352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24;p55">
              <a:extLst>
                <a:ext uri="{FF2B5EF4-FFF2-40B4-BE49-F238E27FC236}">
                  <a16:creationId xmlns:a16="http://schemas.microsoft.com/office/drawing/2014/main" id="{7EA2FD53-4D17-DB38-C42E-6723EE3A0366}"/>
                </a:ext>
              </a:extLst>
            </p:cNvPr>
            <p:cNvSpPr/>
            <p:nvPr/>
          </p:nvSpPr>
          <p:spPr>
            <a:xfrm flipH="1">
              <a:off x="7831824" y="2236607"/>
              <a:ext cx="41959" cy="164319"/>
            </a:xfrm>
            <a:custGeom>
              <a:avLst/>
              <a:gdLst/>
              <a:ahLst/>
              <a:cxnLst/>
              <a:rect l="l" t="t" r="r" b="b"/>
              <a:pathLst>
                <a:path w="954" h="3736" extrusionOk="0">
                  <a:moveTo>
                    <a:pt x="477" y="1"/>
                  </a:moveTo>
                  <a:cubicBezTo>
                    <a:pt x="201" y="126"/>
                    <a:pt x="1" y="402"/>
                    <a:pt x="1" y="753"/>
                  </a:cubicBezTo>
                  <a:lnTo>
                    <a:pt x="1" y="3009"/>
                  </a:lnTo>
                  <a:cubicBezTo>
                    <a:pt x="1" y="3334"/>
                    <a:pt x="201" y="3610"/>
                    <a:pt x="477" y="3735"/>
                  </a:cubicBezTo>
                  <a:cubicBezTo>
                    <a:pt x="753" y="3610"/>
                    <a:pt x="953" y="3334"/>
                    <a:pt x="953" y="3009"/>
                  </a:cubicBezTo>
                  <a:lnTo>
                    <a:pt x="953" y="753"/>
                  </a:lnTo>
                  <a:cubicBezTo>
                    <a:pt x="953" y="402"/>
                    <a:pt x="753" y="126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25;p55">
              <a:extLst>
                <a:ext uri="{FF2B5EF4-FFF2-40B4-BE49-F238E27FC236}">
                  <a16:creationId xmlns:a16="http://schemas.microsoft.com/office/drawing/2014/main" id="{D53B1B24-86FA-9922-A313-394144142955}"/>
                </a:ext>
              </a:extLst>
            </p:cNvPr>
            <p:cNvSpPr/>
            <p:nvPr/>
          </p:nvSpPr>
          <p:spPr>
            <a:xfrm flipH="1">
              <a:off x="7610286" y="2233308"/>
              <a:ext cx="51855" cy="172016"/>
            </a:xfrm>
            <a:custGeom>
              <a:avLst/>
              <a:gdLst/>
              <a:ahLst/>
              <a:cxnLst/>
              <a:rect l="l" t="t" r="r" b="b"/>
              <a:pathLst>
                <a:path w="1179" h="3911" extrusionOk="0">
                  <a:moveTo>
                    <a:pt x="352" y="1"/>
                  </a:moveTo>
                  <a:cubicBezTo>
                    <a:pt x="226" y="1"/>
                    <a:pt x="126" y="26"/>
                    <a:pt x="1" y="76"/>
                  </a:cubicBezTo>
                  <a:cubicBezTo>
                    <a:pt x="276" y="201"/>
                    <a:pt x="477" y="477"/>
                    <a:pt x="477" y="828"/>
                  </a:cubicBezTo>
                  <a:lnTo>
                    <a:pt x="477" y="3084"/>
                  </a:lnTo>
                  <a:cubicBezTo>
                    <a:pt x="477" y="3409"/>
                    <a:pt x="276" y="3685"/>
                    <a:pt x="1" y="3810"/>
                  </a:cubicBezTo>
                  <a:cubicBezTo>
                    <a:pt x="126" y="3860"/>
                    <a:pt x="226" y="3911"/>
                    <a:pt x="352" y="3911"/>
                  </a:cubicBezTo>
                  <a:cubicBezTo>
                    <a:pt x="828" y="3911"/>
                    <a:pt x="1179" y="3535"/>
                    <a:pt x="1179" y="3084"/>
                  </a:cubicBezTo>
                  <a:lnTo>
                    <a:pt x="1179" y="828"/>
                  </a:lnTo>
                  <a:cubicBezTo>
                    <a:pt x="1179" y="352"/>
                    <a:pt x="828" y="1"/>
                    <a:pt x="352" y="1"/>
                  </a:cubicBezTo>
                  <a:close/>
                </a:path>
              </a:pathLst>
            </a:custGeom>
            <a:solidFill>
              <a:srgbClr val="19191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826;p55">
              <a:extLst>
                <a:ext uri="{FF2B5EF4-FFF2-40B4-BE49-F238E27FC236}">
                  <a16:creationId xmlns:a16="http://schemas.microsoft.com/office/drawing/2014/main" id="{DDB8658B-BE36-1CF6-E663-19FA252B662A}"/>
                </a:ext>
              </a:extLst>
            </p:cNvPr>
            <p:cNvSpPr/>
            <p:nvPr/>
          </p:nvSpPr>
          <p:spPr>
            <a:xfrm flipH="1">
              <a:off x="7641161" y="2236607"/>
              <a:ext cx="41915" cy="164319"/>
            </a:xfrm>
            <a:custGeom>
              <a:avLst/>
              <a:gdLst/>
              <a:ahLst/>
              <a:cxnLst/>
              <a:rect l="l" t="t" r="r" b="b"/>
              <a:pathLst>
                <a:path w="953" h="3736" extrusionOk="0">
                  <a:moveTo>
                    <a:pt x="477" y="1"/>
                  </a:moveTo>
                  <a:cubicBezTo>
                    <a:pt x="201" y="126"/>
                    <a:pt x="1" y="402"/>
                    <a:pt x="1" y="753"/>
                  </a:cubicBezTo>
                  <a:lnTo>
                    <a:pt x="1" y="3009"/>
                  </a:lnTo>
                  <a:cubicBezTo>
                    <a:pt x="1" y="3334"/>
                    <a:pt x="201" y="3610"/>
                    <a:pt x="477" y="3735"/>
                  </a:cubicBezTo>
                  <a:cubicBezTo>
                    <a:pt x="752" y="3610"/>
                    <a:pt x="953" y="3334"/>
                    <a:pt x="953" y="3009"/>
                  </a:cubicBezTo>
                  <a:lnTo>
                    <a:pt x="953" y="753"/>
                  </a:lnTo>
                  <a:cubicBezTo>
                    <a:pt x="953" y="402"/>
                    <a:pt x="752" y="126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27;p55">
              <a:extLst>
                <a:ext uri="{FF2B5EF4-FFF2-40B4-BE49-F238E27FC236}">
                  <a16:creationId xmlns:a16="http://schemas.microsoft.com/office/drawing/2014/main" id="{DCA68494-E87E-4EE6-EB98-2930FC0D200F}"/>
                </a:ext>
              </a:extLst>
            </p:cNvPr>
            <p:cNvSpPr/>
            <p:nvPr/>
          </p:nvSpPr>
          <p:spPr>
            <a:xfrm flipH="1">
              <a:off x="7977360" y="1984193"/>
              <a:ext cx="87129" cy="87129"/>
            </a:xfrm>
            <a:custGeom>
              <a:avLst/>
              <a:gdLst/>
              <a:ahLst/>
              <a:cxnLst/>
              <a:rect l="l" t="t" r="r" b="b"/>
              <a:pathLst>
                <a:path w="1981" h="1981" extrusionOk="0">
                  <a:moveTo>
                    <a:pt x="1003" y="1"/>
                  </a:moveTo>
                  <a:cubicBezTo>
                    <a:pt x="452" y="1"/>
                    <a:pt x="1" y="452"/>
                    <a:pt x="1" y="978"/>
                  </a:cubicBezTo>
                  <a:cubicBezTo>
                    <a:pt x="1" y="1529"/>
                    <a:pt x="452" y="1981"/>
                    <a:pt x="1003" y="1981"/>
                  </a:cubicBezTo>
                  <a:cubicBezTo>
                    <a:pt x="1530" y="1981"/>
                    <a:pt x="1981" y="1529"/>
                    <a:pt x="1981" y="978"/>
                  </a:cubicBezTo>
                  <a:cubicBezTo>
                    <a:pt x="1981" y="452"/>
                    <a:pt x="1530" y="1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28;p55">
              <a:extLst>
                <a:ext uri="{FF2B5EF4-FFF2-40B4-BE49-F238E27FC236}">
                  <a16:creationId xmlns:a16="http://schemas.microsoft.com/office/drawing/2014/main" id="{C0F28B9A-317F-9C0D-E856-BC0B7D7B0156}"/>
                </a:ext>
              </a:extLst>
            </p:cNvPr>
            <p:cNvSpPr/>
            <p:nvPr/>
          </p:nvSpPr>
          <p:spPr>
            <a:xfrm flipH="1">
              <a:off x="7539738" y="1984193"/>
              <a:ext cx="87129" cy="87129"/>
            </a:xfrm>
            <a:custGeom>
              <a:avLst/>
              <a:gdLst/>
              <a:ahLst/>
              <a:cxnLst/>
              <a:rect l="l" t="t" r="r" b="b"/>
              <a:pathLst>
                <a:path w="1981" h="1981" extrusionOk="0">
                  <a:moveTo>
                    <a:pt x="1003" y="1"/>
                  </a:moveTo>
                  <a:cubicBezTo>
                    <a:pt x="452" y="1"/>
                    <a:pt x="1" y="452"/>
                    <a:pt x="1" y="978"/>
                  </a:cubicBezTo>
                  <a:cubicBezTo>
                    <a:pt x="1" y="1529"/>
                    <a:pt x="452" y="1981"/>
                    <a:pt x="1003" y="1981"/>
                  </a:cubicBezTo>
                  <a:cubicBezTo>
                    <a:pt x="1530" y="1981"/>
                    <a:pt x="1981" y="1529"/>
                    <a:pt x="1981" y="978"/>
                  </a:cubicBezTo>
                  <a:cubicBezTo>
                    <a:pt x="1981" y="452"/>
                    <a:pt x="1530" y="1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29;p55">
              <a:extLst>
                <a:ext uri="{FF2B5EF4-FFF2-40B4-BE49-F238E27FC236}">
                  <a16:creationId xmlns:a16="http://schemas.microsoft.com/office/drawing/2014/main" id="{AC90FF3C-1691-97F7-CBA7-8C0B16BEF465}"/>
                </a:ext>
              </a:extLst>
            </p:cNvPr>
            <p:cNvSpPr/>
            <p:nvPr/>
          </p:nvSpPr>
          <p:spPr>
            <a:xfrm flipH="1">
              <a:off x="7945384" y="1780117"/>
              <a:ext cx="174215" cy="85062"/>
            </a:xfrm>
            <a:custGeom>
              <a:avLst/>
              <a:gdLst/>
              <a:ahLst/>
              <a:cxnLst/>
              <a:rect l="l" t="t" r="r" b="b"/>
              <a:pathLst>
                <a:path w="3961" h="1934" extrusionOk="0">
                  <a:moveTo>
                    <a:pt x="2001" y="1"/>
                  </a:moveTo>
                  <a:cubicBezTo>
                    <a:pt x="1568" y="1"/>
                    <a:pt x="1135" y="101"/>
                    <a:pt x="753" y="305"/>
                  </a:cubicBezTo>
                  <a:cubicBezTo>
                    <a:pt x="477" y="455"/>
                    <a:pt x="226" y="681"/>
                    <a:pt x="126" y="981"/>
                  </a:cubicBezTo>
                  <a:cubicBezTo>
                    <a:pt x="1" y="1408"/>
                    <a:pt x="276" y="1809"/>
                    <a:pt x="702" y="1809"/>
                  </a:cubicBezTo>
                  <a:cubicBezTo>
                    <a:pt x="1078" y="1809"/>
                    <a:pt x="1436" y="1781"/>
                    <a:pt x="1792" y="1781"/>
                  </a:cubicBezTo>
                  <a:cubicBezTo>
                    <a:pt x="2030" y="1781"/>
                    <a:pt x="2266" y="1793"/>
                    <a:pt x="2507" y="1834"/>
                  </a:cubicBezTo>
                  <a:cubicBezTo>
                    <a:pt x="2733" y="1884"/>
                    <a:pt x="2933" y="1934"/>
                    <a:pt x="3159" y="1934"/>
                  </a:cubicBezTo>
                  <a:cubicBezTo>
                    <a:pt x="3384" y="1934"/>
                    <a:pt x="3610" y="1859"/>
                    <a:pt x="3760" y="1708"/>
                  </a:cubicBezTo>
                  <a:cubicBezTo>
                    <a:pt x="3961" y="1483"/>
                    <a:pt x="3961" y="1132"/>
                    <a:pt x="3835" y="881"/>
                  </a:cubicBezTo>
                  <a:cubicBezTo>
                    <a:pt x="3710" y="605"/>
                    <a:pt x="3459" y="430"/>
                    <a:pt x="3209" y="280"/>
                  </a:cubicBezTo>
                  <a:cubicBezTo>
                    <a:pt x="2839" y="95"/>
                    <a:pt x="2420" y="1"/>
                    <a:pt x="2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30;p55">
              <a:extLst>
                <a:ext uri="{FF2B5EF4-FFF2-40B4-BE49-F238E27FC236}">
                  <a16:creationId xmlns:a16="http://schemas.microsoft.com/office/drawing/2014/main" id="{3EED4FA3-33AA-56C2-FAEB-0DD2EFF09E82}"/>
                </a:ext>
              </a:extLst>
            </p:cNvPr>
            <p:cNvSpPr/>
            <p:nvPr/>
          </p:nvSpPr>
          <p:spPr>
            <a:xfrm flipH="1">
              <a:off x="7476887" y="1787857"/>
              <a:ext cx="175314" cy="85062"/>
            </a:xfrm>
            <a:custGeom>
              <a:avLst/>
              <a:gdLst/>
              <a:ahLst/>
              <a:cxnLst/>
              <a:rect l="l" t="t" r="r" b="b"/>
              <a:pathLst>
                <a:path w="3986" h="1934" extrusionOk="0">
                  <a:moveTo>
                    <a:pt x="1985" y="0"/>
                  </a:moveTo>
                  <a:cubicBezTo>
                    <a:pt x="1566" y="0"/>
                    <a:pt x="1147" y="94"/>
                    <a:pt x="777" y="279"/>
                  </a:cubicBezTo>
                  <a:cubicBezTo>
                    <a:pt x="527" y="429"/>
                    <a:pt x="276" y="605"/>
                    <a:pt x="151" y="881"/>
                  </a:cubicBezTo>
                  <a:cubicBezTo>
                    <a:pt x="0" y="1131"/>
                    <a:pt x="25" y="1482"/>
                    <a:pt x="226" y="1708"/>
                  </a:cubicBezTo>
                  <a:cubicBezTo>
                    <a:pt x="376" y="1858"/>
                    <a:pt x="602" y="1933"/>
                    <a:pt x="827" y="1933"/>
                  </a:cubicBezTo>
                  <a:cubicBezTo>
                    <a:pt x="1028" y="1933"/>
                    <a:pt x="1253" y="1883"/>
                    <a:pt x="1479" y="1833"/>
                  </a:cubicBezTo>
                  <a:cubicBezTo>
                    <a:pt x="1720" y="1793"/>
                    <a:pt x="1956" y="1781"/>
                    <a:pt x="2194" y="1781"/>
                  </a:cubicBezTo>
                  <a:cubicBezTo>
                    <a:pt x="2550" y="1781"/>
                    <a:pt x="2908" y="1808"/>
                    <a:pt x="3284" y="1808"/>
                  </a:cubicBezTo>
                  <a:cubicBezTo>
                    <a:pt x="3710" y="1808"/>
                    <a:pt x="3985" y="1407"/>
                    <a:pt x="3835" y="981"/>
                  </a:cubicBezTo>
                  <a:cubicBezTo>
                    <a:pt x="3760" y="680"/>
                    <a:pt x="3484" y="455"/>
                    <a:pt x="3233" y="304"/>
                  </a:cubicBezTo>
                  <a:cubicBezTo>
                    <a:pt x="2851" y="100"/>
                    <a:pt x="2418" y="0"/>
                    <a:pt x="1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31;p55">
              <a:extLst>
                <a:ext uri="{FF2B5EF4-FFF2-40B4-BE49-F238E27FC236}">
                  <a16:creationId xmlns:a16="http://schemas.microsoft.com/office/drawing/2014/main" id="{6C380019-C486-3004-1E1C-CF9F9274240C}"/>
                </a:ext>
              </a:extLst>
            </p:cNvPr>
            <p:cNvSpPr/>
            <p:nvPr/>
          </p:nvSpPr>
          <p:spPr>
            <a:xfrm flipH="1">
              <a:off x="8015931" y="2115524"/>
              <a:ext cx="244763" cy="180988"/>
            </a:xfrm>
            <a:custGeom>
              <a:avLst/>
              <a:gdLst/>
              <a:ahLst/>
              <a:cxnLst/>
              <a:rect l="l" t="t" r="r" b="b"/>
              <a:pathLst>
                <a:path w="5565" h="4115" extrusionOk="0">
                  <a:moveTo>
                    <a:pt x="2031" y="0"/>
                  </a:moveTo>
                  <a:cubicBezTo>
                    <a:pt x="1359" y="0"/>
                    <a:pt x="784" y="256"/>
                    <a:pt x="502" y="749"/>
                  </a:cubicBezTo>
                  <a:cubicBezTo>
                    <a:pt x="1" y="1626"/>
                    <a:pt x="602" y="2929"/>
                    <a:pt x="1855" y="3631"/>
                  </a:cubicBezTo>
                  <a:cubicBezTo>
                    <a:pt x="2413" y="3955"/>
                    <a:pt x="3006" y="4115"/>
                    <a:pt x="3539" y="4115"/>
                  </a:cubicBezTo>
                  <a:cubicBezTo>
                    <a:pt x="4202" y="4115"/>
                    <a:pt x="4771" y="3867"/>
                    <a:pt x="5063" y="3381"/>
                  </a:cubicBezTo>
                  <a:cubicBezTo>
                    <a:pt x="5565" y="2503"/>
                    <a:pt x="4938" y="1200"/>
                    <a:pt x="3685" y="473"/>
                  </a:cubicBezTo>
                  <a:cubicBezTo>
                    <a:pt x="3136" y="155"/>
                    <a:pt x="2554" y="0"/>
                    <a:pt x="2031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6" name="Imagem 85">
            <a:extLst>
              <a:ext uri="{FF2B5EF4-FFF2-40B4-BE49-F238E27FC236}">
                <a16:creationId xmlns:a16="http://schemas.microsoft.com/office/drawing/2014/main" id="{A13ECC48-3CEA-4F46-61B5-F526340EB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50008"/>
            <a:ext cx="1100138" cy="18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743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>
            <a:extLst>
              <a:ext uri="{FF2B5EF4-FFF2-40B4-BE49-F238E27FC236}">
                <a16:creationId xmlns:a16="http://schemas.microsoft.com/office/drawing/2014/main" id="{EA34DA56-D77C-6311-DA6D-9EB3120CD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21307" y="-58637"/>
            <a:ext cx="3295250" cy="1300160"/>
          </a:xfrm>
        </p:spPr>
        <p:txBody>
          <a:bodyPr/>
          <a:lstStyle/>
          <a:p>
            <a:pPr algn="just"/>
            <a:r>
              <a:rPr lang="pt-BR" sz="1500" b="1" dirty="0"/>
              <a:t>Criação do sistema - Tabelas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371CCDF-35B4-4FF1-B62E-CA3372D1E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42864"/>
            <a:ext cx="1100138" cy="18723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28F959D-BE27-890A-8DBD-0BCF2FE38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79" y="1343024"/>
            <a:ext cx="4714875" cy="136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A867BD8-AA6A-975B-8C74-7CEFBA4D238D}"/>
              </a:ext>
            </a:extLst>
          </p:cNvPr>
          <p:cNvSpPr txBox="1"/>
          <p:nvPr/>
        </p:nvSpPr>
        <p:spPr>
          <a:xfrm>
            <a:off x="114454" y="1035247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Usuários: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4492019-C1D4-8831-9AEB-D9B639235875}"/>
              </a:ext>
            </a:extLst>
          </p:cNvPr>
          <p:cNvSpPr txBox="1"/>
          <p:nvPr/>
        </p:nvSpPr>
        <p:spPr>
          <a:xfrm>
            <a:off x="114454" y="2858987"/>
            <a:ext cx="11801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Instituições: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B30DE0A-39AA-C0F2-3AD3-680FEB76A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303" y="3271834"/>
            <a:ext cx="4772025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6A41C05-7028-11F5-7032-EDBA16DAABDD}"/>
              </a:ext>
            </a:extLst>
          </p:cNvPr>
          <p:cNvSpPr txBox="1"/>
          <p:nvPr/>
        </p:nvSpPr>
        <p:spPr>
          <a:xfrm>
            <a:off x="4942938" y="1870172"/>
            <a:ext cx="8723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Animais: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C91B017-BB8D-C2D0-E54E-5BED426C0A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754" y="2279450"/>
            <a:ext cx="3762375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55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>
            <a:extLst>
              <a:ext uri="{FF2B5EF4-FFF2-40B4-BE49-F238E27FC236}">
                <a16:creationId xmlns:a16="http://schemas.microsoft.com/office/drawing/2014/main" id="{EA34DA56-D77C-6311-DA6D-9EB3120CD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3051" y="-218786"/>
            <a:ext cx="3115793" cy="1300160"/>
          </a:xfrm>
        </p:spPr>
        <p:txBody>
          <a:bodyPr/>
          <a:lstStyle/>
          <a:p>
            <a:pPr algn="just"/>
            <a:r>
              <a:rPr lang="pt-PT" sz="1500" b="1" dirty="0">
                <a:solidFill>
                  <a:srgbClr val="776049"/>
                </a:solidFill>
              </a:rPr>
              <a:t>1.</a:t>
            </a:r>
            <a:r>
              <a:rPr lang="pt-PT" sz="1100" b="1" dirty="0">
                <a:solidFill>
                  <a:srgbClr val="776049"/>
                </a:solidFill>
              </a:rPr>
              <a:t>2 </a:t>
            </a:r>
            <a:r>
              <a:rPr lang="pt-PT" sz="1500" b="1" dirty="0"/>
              <a:t>Tela inicial</a:t>
            </a:r>
            <a:endParaRPr lang="pt-BR" sz="1500" b="1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371CCDF-35B4-4FF1-B62E-CA3372D1E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42864"/>
            <a:ext cx="1100138" cy="18723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D6B898F-0221-CDEC-56C9-42B35F15B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6068"/>
            <a:ext cx="9144000" cy="421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7238229"/>
      </p:ext>
    </p:extLst>
  </p:cSld>
  <p:clrMapOvr>
    <a:masterClrMapping/>
  </p:clrMapOvr>
</p:sld>
</file>

<file path=ppt/theme/theme1.xml><?xml version="1.0" encoding="utf-8"?>
<a:theme xmlns:a="http://schemas.openxmlformats.org/drawingml/2006/main" name="Never Leave your Pets Behind MK Campaign by Slidesgo">
  <a:themeElements>
    <a:clrScheme name="Simple Light">
      <a:dk1>
        <a:srgbClr val="DA6274"/>
      </a:dk1>
      <a:lt1>
        <a:srgbClr val="F5E1DC"/>
      </a:lt1>
      <a:dk2>
        <a:srgbClr val="564434"/>
      </a:dk2>
      <a:lt2>
        <a:srgbClr val="000000"/>
      </a:lt2>
      <a:accent1>
        <a:srgbClr val="EBBE90"/>
      </a:accent1>
      <a:accent2>
        <a:srgbClr val="F49D5C"/>
      </a:accent2>
      <a:accent3>
        <a:srgbClr val="B8A9A2"/>
      </a:accent3>
      <a:accent4>
        <a:srgbClr val="AE5D42"/>
      </a:accent4>
      <a:accent5>
        <a:srgbClr val="873D28"/>
      </a:accent5>
      <a:accent6>
        <a:srgbClr val="2F748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3730</TotalTime>
  <Words>83</Words>
  <Application>Microsoft Office PowerPoint</Application>
  <PresentationFormat>Apresentação na tela (16:9)</PresentationFormat>
  <Paragraphs>18</Paragraphs>
  <Slides>13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Bebas Neue</vt:lpstr>
      <vt:lpstr>Didact Gothic</vt:lpstr>
      <vt:lpstr>Roboto Condensed Light</vt:lpstr>
      <vt:lpstr>Spartan</vt:lpstr>
      <vt:lpstr>Never Leave your Pets Behind MK Campaign by Slidesgo</vt:lpstr>
      <vt:lpstr>PROJETO|  </vt:lpstr>
      <vt:lpstr>Requisitos funcionais</vt:lpstr>
      <vt:lpstr>Requisitos não funcionais</vt:lpstr>
      <vt:lpstr>Diagrama DER</vt:lpstr>
      <vt:lpstr>Diagrama DSC</vt:lpstr>
      <vt:lpstr>Diagrama DER-Estendido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Codigo Fonte - JSON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NEVER LEAVE YOUR PETS BEHIND</dc:title>
  <dc:creator>Arthur Campos</dc:creator>
  <cp:lastModifiedBy>Bernardo Vieira</cp:lastModifiedBy>
  <cp:revision>344</cp:revision>
  <dcterms:modified xsi:type="dcterms:W3CDTF">2023-09-22T01:56:23Z</dcterms:modified>
</cp:coreProperties>
</file>